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6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9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5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4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3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5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9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0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1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2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8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7C811-1624-4AC5-AE0F-0C3486CEB9A5}" type="datetimeFigureOut">
              <a:rPr lang="en-US" smtClean="0"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B47FC-3E9C-4B44-9D51-DA5414B6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4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Pride of America:</a:t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A Great Immigrant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en-US" b="1" i="1" dirty="0"/>
          </a:p>
          <a:p>
            <a:pPr>
              <a:defRPr/>
            </a:pPr>
            <a:r>
              <a:rPr lang="en-US" dirty="0"/>
              <a:t>Presentation by …</a:t>
            </a:r>
          </a:p>
          <a:p>
            <a:pPr>
              <a:defRPr/>
            </a:pPr>
            <a:r>
              <a:rPr lang="en-US" dirty="0"/>
              <a:t>Class….</a:t>
            </a:r>
          </a:p>
          <a:p>
            <a:pPr>
              <a:defRPr/>
            </a:pPr>
            <a:r>
              <a:rPr lang="en-US" dirty="0"/>
              <a:t>School….</a:t>
            </a:r>
          </a:p>
          <a:p>
            <a:pPr>
              <a:defRPr/>
            </a:pPr>
            <a:r>
              <a:rPr lang="en-US" dirty="0"/>
              <a:t>Date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2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Immigrant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Date of birth</a:t>
            </a:r>
          </a:p>
          <a:p>
            <a:r>
              <a:rPr lang="en-US" dirty="0"/>
              <a:t>Place of birth, nationality</a:t>
            </a:r>
          </a:p>
          <a:p>
            <a:r>
              <a:rPr lang="en-US" dirty="0"/>
              <a:t>Year of Immigration to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2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Occupation(s)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83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important / interesting biographical information (marital status, family, etc.)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1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Words that can be used to describe this person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7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 learned or why people admire this person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Why this immigrant can be considered successful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98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Pride of America: A Great Immigrant</vt:lpstr>
      <vt:lpstr>Name of Immigrant</vt:lpstr>
      <vt:lpstr>Occupation(s)</vt:lpstr>
      <vt:lpstr>Other important / interesting biographical information (marital status, family, etc.) </vt:lpstr>
      <vt:lpstr>Words that can be used to describe this person  </vt:lpstr>
      <vt:lpstr>What I learned or why people admire this person 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Pride of America: A Great Immigrant</dc:title>
  <dc:creator>Kristi Reyes</dc:creator>
  <cp:lastModifiedBy>Kristi Reyes</cp:lastModifiedBy>
  <cp:revision>1</cp:revision>
  <dcterms:created xsi:type="dcterms:W3CDTF">2015-11-07T15:22:40Z</dcterms:created>
  <dcterms:modified xsi:type="dcterms:W3CDTF">2015-11-07T15:24:23Z</dcterms:modified>
</cp:coreProperties>
</file>