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3" r:id="rId6"/>
    <p:sldId id="261" r:id="rId7"/>
    <p:sldId id="264" r:id="rId8"/>
    <p:sldId id="26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8D509-4464-4FC8-850A-120FC2CF2323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92277-CFF9-4757-B0E2-52495222E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0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2277-CFF9-4757-B0E2-52495222E2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4E31424-BBA9-49B2-923E-D2C70C8DA027}" type="datetimeFigureOut">
              <a:rPr lang="en-US" smtClean="0"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1CB5826-B8DC-4DFC-9C60-60DE819744E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audio" Target="../media/media4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5.wav"/><Relationship Id="rId7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11" Type="http://schemas.openxmlformats.org/officeDocument/2006/relationships/image" Target="../media/image4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6.wav"/><Relationship Id="rId7" Type="http://schemas.openxmlformats.org/officeDocument/2006/relationships/image" Target="../media/image24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0"/>
            <a:ext cx="7543800" cy="1524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Geographical Area Where I Grew Up:</a:t>
            </a:r>
            <a:br>
              <a:rPr lang="en-US" sz="4400" dirty="0" smtClean="0"/>
            </a:br>
            <a:r>
              <a:rPr lang="en-US" sz="4400" dirty="0" smtClean="0"/>
              <a:t>The Black Hills of South Dakota, USA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Kristi Reyes</a:t>
            </a:r>
          </a:p>
          <a:p>
            <a:r>
              <a:rPr lang="en-US" dirty="0" smtClean="0"/>
              <a:t>Level 6 ESL</a:t>
            </a:r>
          </a:p>
          <a:p>
            <a:r>
              <a:rPr lang="en-US" dirty="0" smtClean="0"/>
              <a:t>Spring 2011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429"/>
            <a:ext cx="2543629" cy="1800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8001"/>
            <a:ext cx="3524250" cy="2354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989">
        <p14:reveal/>
      </p:transition>
    </mc:Choice>
    <mc:Fallback>
      <p:transition spd="slow" advTm="8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Black Hills are located in the southwest corner of the state of South Dakota, in the north-central part of the USA</a:t>
            </a:r>
          </a:p>
          <a:p>
            <a:r>
              <a:rPr lang="en-US" dirty="0" smtClean="0"/>
              <a:t>The area is also called </a:t>
            </a:r>
            <a:r>
              <a:rPr lang="en-US" i="1" dirty="0" err="1" smtClean="0"/>
              <a:t>Pahá</a:t>
            </a:r>
            <a:r>
              <a:rPr lang="en-US" i="1" dirty="0" smtClean="0"/>
              <a:t> </a:t>
            </a:r>
            <a:r>
              <a:rPr lang="en-US" i="1" dirty="0" err="1"/>
              <a:t>Sápa</a:t>
            </a:r>
            <a:r>
              <a:rPr lang="en-US" dirty="0"/>
              <a:t> in </a:t>
            </a:r>
            <a:r>
              <a:rPr lang="en-US" dirty="0" smtClean="0"/>
              <a:t>the Lakota (</a:t>
            </a:r>
            <a:r>
              <a:rPr lang="en-US" dirty="0" err="1" smtClean="0"/>
              <a:t>indigineous</a:t>
            </a:r>
            <a:r>
              <a:rPr lang="en-US" dirty="0" smtClean="0"/>
              <a:t>) language</a:t>
            </a:r>
          </a:p>
          <a:p>
            <a:r>
              <a:rPr lang="en-US" dirty="0" smtClean="0"/>
              <a:t>Geographical features that can be seen are mountains covered in pine forest, small lakes and streams, and grassland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3962400" cy="248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886200" y="4267200"/>
            <a:ext cx="1905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8833">
        <p14:switch dir="r"/>
      </p:transition>
    </mc:Choice>
    <mc:Fallback>
      <p:transition spd="slow" advTm="28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 smtClean="0"/>
              <a:t>The </a:t>
            </a:r>
            <a:r>
              <a:rPr lang="en-US" dirty="0" smtClean="0"/>
              <a:t>area was </a:t>
            </a:r>
            <a:r>
              <a:rPr lang="en-US" dirty="0" smtClean="0"/>
              <a:t>originally inhabited by Native Americans (7000 B.C.) </a:t>
            </a:r>
          </a:p>
          <a:p>
            <a:pPr lvl="0"/>
            <a:r>
              <a:rPr lang="en-US" dirty="0" smtClean="0"/>
              <a:t>After gold was discovered by American Europeans in 1874, the area was settled </a:t>
            </a:r>
            <a:r>
              <a:rPr lang="en-US" dirty="0"/>
              <a:t>by European Americans </a:t>
            </a:r>
            <a:r>
              <a:rPr lang="en-US" dirty="0" smtClean="0"/>
              <a:t>who came to mine </a:t>
            </a:r>
            <a:r>
              <a:rPr lang="en-US" dirty="0" smtClean="0"/>
              <a:t>this precious metal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8087"/>
            <a:ext cx="3586493" cy="289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49" y="225060"/>
            <a:ext cx="2530251" cy="3203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6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7258">
        <p14:switch dir="r"/>
      </p:transition>
    </mc:Choice>
    <mc:Fallback>
      <p:transition spd="slow" advTm="17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Wildlife that can be seen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7" y="609339"/>
            <a:ext cx="2405064" cy="1600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3661"/>
            <a:ext cx="4724400" cy="3538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9693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04" y="4038541"/>
            <a:ext cx="2166542" cy="1441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541"/>
            <a:ext cx="1919287" cy="14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720086"/>
            <a:ext cx="1592943" cy="1718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09800"/>
            <a:ext cx="2004083" cy="3089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7" y="2438400"/>
            <a:ext cx="1669143" cy="1014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02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0959">
        <p14:switch dir="r"/>
      </p:transition>
    </mc:Choice>
    <mc:Fallback>
      <p:transition spd="slow" advTm="20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Food products that are grown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C:\Users\Kristin\AppData\Local\Microsoft\Windows\Temporary Internet Files\Content.IE5\BPA2XHKA\MP9102211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99" y="595084"/>
            <a:ext cx="2760265" cy="4135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ristin\AppData\Local\Microsoft\Windows\Temporary Internet Files\Content.IE5\5YSQJGRG\MP90043854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534"/>
            <a:ext cx="3103299" cy="2068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000"/>
            <a:ext cx="2466975" cy="185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C:\Users\Kristin\AppData\Local\Microsoft\Windows\Temporary Internet Files\Content.IE5\BPA2XHKA\MP900178459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64" y="652629"/>
            <a:ext cx="3128036" cy="209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70" y="4759632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87503"/>
            <a:ext cx="2343150" cy="194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68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8355">
        <p14:switch dir="r"/>
      </p:transition>
    </mc:Choice>
    <mc:Fallback>
      <p:transition spd="slow" advTm="18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</a:t>
            </a:r>
            <a:r>
              <a:rPr lang="en-US" dirty="0" smtClean="0"/>
              <a:t>Places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5" y="396672"/>
            <a:ext cx="4680535" cy="350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810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057400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02555"/>
            <a:ext cx="3039382" cy="2041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771446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21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1823">
        <p14:flip dir="r"/>
      </p:transition>
    </mc:Choice>
    <mc:Fallback>
      <p:transition spd="slow" advTm="31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known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7685"/>
            <a:ext cx="2718308" cy="4825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66253"/>
            <a:ext cx="1981200" cy="2824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9600"/>
            <a:ext cx="4325308" cy="2755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7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7466">
        <p14:flip dir="r"/>
      </p:transition>
    </mc:Choice>
    <mc:Fallback>
      <p:transition spd="slow" advTm="17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Conclusion:  </a:t>
            </a:r>
            <a:br>
              <a:rPr lang="en-US" dirty="0" smtClean="0"/>
            </a:br>
            <a:r>
              <a:rPr lang="en-US" dirty="0" smtClean="0"/>
              <a:t>Best known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38199"/>
            <a:ext cx="2286000" cy="3398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79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962">
        <p14:glitter pattern="hexagon"/>
      </p:transition>
    </mc:Choice>
    <mc:Fallback>
      <p:transition spd="slow" advTm="10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399"/>
            <a:ext cx="6705600" cy="470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01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4">
        <p14:prism isContent="1"/>
      </p:transition>
    </mc:Choice>
    <mc:Fallback>
      <p:transition spd="slow" advTm="6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5|2.5|2.3|1.8|1.5|1.6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6|1.5|1.5|2.1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6|2.4|5.1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189</TotalTime>
  <Words>132</Words>
  <Application>Microsoft Office PowerPoint</Application>
  <PresentationFormat>On-screen Show (4:3)</PresentationFormat>
  <Paragraphs>21</Paragraphs>
  <Slides>9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NewsPrint</vt:lpstr>
      <vt:lpstr>The Geographical Area Where I Grew Up: The Black Hills of South Dakota, USA</vt:lpstr>
      <vt:lpstr>The Area</vt:lpstr>
      <vt:lpstr>History</vt:lpstr>
      <vt:lpstr>Wildlife that can be seen</vt:lpstr>
      <vt:lpstr>Food products that are grown</vt:lpstr>
      <vt:lpstr>Famous Places</vt:lpstr>
      <vt:lpstr>Also known for</vt:lpstr>
      <vt:lpstr>Conclusion:   Best known for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Hometown</dc:title>
  <dc:creator>Kristi</dc:creator>
  <cp:lastModifiedBy>Kristi</cp:lastModifiedBy>
  <cp:revision>17</cp:revision>
  <dcterms:created xsi:type="dcterms:W3CDTF">2011-03-18T05:29:34Z</dcterms:created>
  <dcterms:modified xsi:type="dcterms:W3CDTF">2011-03-21T20:42:54Z</dcterms:modified>
</cp:coreProperties>
</file>