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8953500" cy="7505700"/>
  <p:notesSz cx="6858000" cy="9144000"/>
  <p:embeddedFontLst>
    <p:embeddedFont>
      <p:font typeface="Furius" panose="020B0604020202020204" charset="0"/>
      <p:regular r:id="rId14"/>
    </p:embeddedFont>
    <p:embeddedFont>
      <p:font typeface="Gatwick" panose="020B0604020202020204" charset="0"/>
      <p:regular r:id="rId15"/>
    </p:embeddedFont>
    <p:embeddedFont>
      <p:font typeface="Gatwick Bold" panose="020B0604020202020204" charset="0"/>
      <p:regular r:id="rId16"/>
    </p:embeddedFont>
    <p:embeddedFont>
      <p:font typeface="Lora" pitchFamily="2" charset="0"/>
      <p:regular r:id="rId17"/>
    </p:embeddedFont>
    <p:embeddedFont>
      <p:font typeface="Open Sans Extra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210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5RW-RohWyu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75234" y="3356347"/>
            <a:ext cx="1808423" cy="2078647"/>
          </a:xfrm>
          <a:custGeom>
            <a:avLst/>
            <a:gdLst/>
            <a:ahLst/>
            <a:cxnLst/>
            <a:rect l="l" t="t" r="r" b="b"/>
            <a:pathLst>
              <a:path w="1808423" h="2078647">
                <a:moveTo>
                  <a:pt x="0" y="0"/>
                </a:moveTo>
                <a:lnTo>
                  <a:pt x="1808423" y="0"/>
                </a:lnTo>
                <a:lnTo>
                  <a:pt x="1808423" y="2078647"/>
                </a:lnTo>
                <a:lnTo>
                  <a:pt x="0" y="2078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34109" y="3356347"/>
            <a:ext cx="2078647" cy="2078647"/>
          </a:xfrm>
          <a:custGeom>
            <a:avLst/>
            <a:gdLst/>
            <a:ahLst/>
            <a:cxnLst/>
            <a:rect l="l" t="t" r="r" b="b"/>
            <a:pathLst>
              <a:path w="2078647" h="2078647">
                <a:moveTo>
                  <a:pt x="0" y="0"/>
                </a:moveTo>
                <a:lnTo>
                  <a:pt x="2078647" y="0"/>
                </a:lnTo>
                <a:lnTo>
                  <a:pt x="2078647" y="2078647"/>
                </a:lnTo>
                <a:lnTo>
                  <a:pt x="0" y="2078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19559" y="3356347"/>
            <a:ext cx="2078647" cy="2078647"/>
          </a:xfrm>
          <a:custGeom>
            <a:avLst/>
            <a:gdLst/>
            <a:ahLst/>
            <a:cxnLst/>
            <a:rect l="l" t="t" r="r" b="b"/>
            <a:pathLst>
              <a:path w="2078647" h="2078647">
                <a:moveTo>
                  <a:pt x="0" y="0"/>
                </a:moveTo>
                <a:lnTo>
                  <a:pt x="2078648" y="0"/>
                </a:lnTo>
                <a:lnTo>
                  <a:pt x="2078648" y="2078647"/>
                </a:lnTo>
                <a:lnTo>
                  <a:pt x="0" y="2078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12055">
            <a:off x="7788294" y="-259138"/>
            <a:ext cx="1349361" cy="1544334"/>
          </a:xfrm>
          <a:custGeom>
            <a:avLst/>
            <a:gdLst/>
            <a:ahLst/>
            <a:cxnLst/>
            <a:rect l="l" t="t" r="r" b="b"/>
            <a:pathLst>
              <a:path w="1349361" h="1544334">
                <a:moveTo>
                  <a:pt x="0" y="0"/>
                </a:moveTo>
                <a:lnTo>
                  <a:pt x="1349362" y="0"/>
                </a:lnTo>
                <a:lnTo>
                  <a:pt x="1349362" y="1544334"/>
                </a:lnTo>
                <a:lnTo>
                  <a:pt x="0" y="15443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753696" y="6287990"/>
            <a:ext cx="1418558" cy="1456799"/>
          </a:xfrm>
          <a:custGeom>
            <a:avLst/>
            <a:gdLst/>
            <a:ahLst/>
            <a:cxnLst/>
            <a:rect l="l" t="t" r="r" b="b"/>
            <a:pathLst>
              <a:path w="1418558" h="1456799">
                <a:moveTo>
                  <a:pt x="0" y="0"/>
                </a:moveTo>
                <a:lnTo>
                  <a:pt x="1418558" y="0"/>
                </a:lnTo>
                <a:lnTo>
                  <a:pt x="1418558" y="1456799"/>
                </a:lnTo>
                <a:lnTo>
                  <a:pt x="0" y="1456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290982" y="5077684"/>
            <a:ext cx="911948" cy="869770"/>
          </a:xfrm>
          <a:custGeom>
            <a:avLst/>
            <a:gdLst/>
            <a:ahLst/>
            <a:cxnLst/>
            <a:rect l="l" t="t" r="r" b="b"/>
            <a:pathLst>
              <a:path w="911948" h="869770">
                <a:moveTo>
                  <a:pt x="0" y="0"/>
                </a:moveTo>
                <a:lnTo>
                  <a:pt x="911948" y="0"/>
                </a:lnTo>
                <a:lnTo>
                  <a:pt x="911948" y="869770"/>
                </a:lnTo>
                <a:lnTo>
                  <a:pt x="0" y="8697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367205" y="6287990"/>
            <a:ext cx="1839852" cy="1561575"/>
          </a:xfrm>
          <a:custGeom>
            <a:avLst/>
            <a:gdLst/>
            <a:ahLst/>
            <a:cxnLst/>
            <a:rect l="l" t="t" r="r" b="b"/>
            <a:pathLst>
              <a:path w="1839852" h="1561575">
                <a:moveTo>
                  <a:pt x="0" y="0"/>
                </a:moveTo>
                <a:lnTo>
                  <a:pt x="1839853" y="0"/>
                </a:lnTo>
                <a:lnTo>
                  <a:pt x="1839853" y="1561575"/>
                </a:lnTo>
                <a:lnTo>
                  <a:pt x="0" y="15615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787318" y="3342668"/>
            <a:ext cx="525438" cy="523468"/>
          </a:xfrm>
          <a:custGeom>
            <a:avLst/>
            <a:gdLst/>
            <a:ahLst/>
            <a:cxnLst/>
            <a:rect l="l" t="t" r="r" b="b"/>
            <a:pathLst>
              <a:path w="525438" h="523468">
                <a:moveTo>
                  <a:pt x="0" y="0"/>
                </a:moveTo>
                <a:lnTo>
                  <a:pt x="525438" y="0"/>
                </a:lnTo>
                <a:lnTo>
                  <a:pt x="525438" y="523468"/>
                </a:lnTo>
                <a:lnTo>
                  <a:pt x="0" y="5234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380909" y="3031811"/>
            <a:ext cx="1145183" cy="1145183"/>
          </a:xfrm>
          <a:custGeom>
            <a:avLst/>
            <a:gdLst/>
            <a:ahLst/>
            <a:cxnLst/>
            <a:rect l="l" t="t" r="r" b="b"/>
            <a:pathLst>
              <a:path w="1145183" h="1145183">
                <a:moveTo>
                  <a:pt x="0" y="0"/>
                </a:moveTo>
                <a:lnTo>
                  <a:pt x="1145182" y="0"/>
                </a:lnTo>
                <a:lnTo>
                  <a:pt x="1145182" y="1145183"/>
                </a:lnTo>
                <a:lnTo>
                  <a:pt x="0" y="11451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634401">
            <a:off x="4900301" y="4517660"/>
            <a:ext cx="697906" cy="680458"/>
          </a:xfrm>
          <a:custGeom>
            <a:avLst/>
            <a:gdLst/>
            <a:ahLst/>
            <a:cxnLst/>
            <a:rect l="l" t="t" r="r" b="b"/>
            <a:pathLst>
              <a:path w="697906" h="680458">
                <a:moveTo>
                  <a:pt x="0" y="0"/>
                </a:moveTo>
                <a:lnTo>
                  <a:pt x="697906" y="0"/>
                </a:lnTo>
                <a:lnTo>
                  <a:pt x="697906" y="680459"/>
                </a:lnTo>
                <a:lnTo>
                  <a:pt x="0" y="68045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72648" y="2690703"/>
            <a:ext cx="801771" cy="913699"/>
          </a:xfrm>
          <a:custGeom>
            <a:avLst/>
            <a:gdLst/>
            <a:ahLst/>
            <a:cxnLst/>
            <a:rect l="l" t="t" r="r" b="b"/>
            <a:pathLst>
              <a:path w="801771" h="913699">
                <a:moveTo>
                  <a:pt x="0" y="0"/>
                </a:moveTo>
                <a:lnTo>
                  <a:pt x="801771" y="0"/>
                </a:lnTo>
                <a:lnTo>
                  <a:pt x="801771" y="913699"/>
                </a:lnTo>
                <a:lnTo>
                  <a:pt x="0" y="91369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538533" y="-288850"/>
            <a:ext cx="2182508" cy="2078839"/>
          </a:xfrm>
          <a:custGeom>
            <a:avLst/>
            <a:gdLst/>
            <a:ahLst/>
            <a:cxnLst/>
            <a:rect l="l" t="t" r="r" b="b"/>
            <a:pathLst>
              <a:path w="2182508" h="2078839">
                <a:moveTo>
                  <a:pt x="0" y="0"/>
                </a:moveTo>
                <a:lnTo>
                  <a:pt x="2182509" y="0"/>
                </a:lnTo>
                <a:lnTo>
                  <a:pt x="2182509" y="2078840"/>
                </a:lnTo>
                <a:lnTo>
                  <a:pt x="0" y="207884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22275" y="4496630"/>
            <a:ext cx="1192782" cy="1312553"/>
          </a:xfrm>
          <a:custGeom>
            <a:avLst/>
            <a:gdLst/>
            <a:ahLst/>
            <a:cxnLst/>
            <a:rect l="l" t="t" r="r" b="b"/>
            <a:pathLst>
              <a:path w="1192782" h="1312553">
                <a:moveTo>
                  <a:pt x="0" y="0"/>
                </a:moveTo>
                <a:lnTo>
                  <a:pt x="1192782" y="0"/>
                </a:lnTo>
                <a:lnTo>
                  <a:pt x="1192782" y="1312552"/>
                </a:lnTo>
                <a:lnTo>
                  <a:pt x="0" y="131255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738029" y="2376001"/>
            <a:ext cx="1105907" cy="1050612"/>
          </a:xfrm>
          <a:custGeom>
            <a:avLst/>
            <a:gdLst/>
            <a:ahLst/>
            <a:cxnLst/>
            <a:rect l="l" t="t" r="r" b="b"/>
            <a:pathLst>
              <a:path w="1105907" h="1050612">
                <a:moveTo>
                  <a:pt x="0" y="0"/>
                </a:moveTo>
                <a:lnTo>
                  <a:pt x="1105907" y="0"/>
                </a:lnTo>
                <a:lnTo>
                  <a:pt x="1105907" y="1050611"/>
                </a:lnTo>
                <a:lnTo>
                  <a:pt x="0" y="105061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873533" y="-545479"/>
            <a:ext cx="1090958" cy="1090958"/>
          </a:xfrm>
          <a:custGeom>
            <a:avLst/>
            <a:gdLst/>
            <a:ahLst/>
            <a:cxnLst/>
            <a:rect l="l" t="t" r="r" b="b"/>
            <a:pathLst>
              <a:path w="1090958" h="1090958">
                <a:moveTo>
                  <a:pt x="0" y="0"/>
                </a:moveTo>
                <a:lnTo>
                  <a:pt x="1090959" y="0"/>
                </a:lnTo>
                <a:lnTo>
                  <a:pt x="1090959" y="1090958"/>
                </a:lnTo>
                <a:lnTo>
                  <a:pt x="0" y="109095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477803" y="344716"/>
            <a:ext cx="811708" cy="811708"/>
          </a:xfrm>
          <a:custGeom>
            <a:avLst/>
            <a:gdLst/>
            <a:ahLst/>
            <a:cxnLst/>
            <a:rect l="l" t="t" r="r" b="b"/>
            <a:pathLst>
              <a:path w="811708" h="811708">
                <a:moveTo>
                  <a:pt x="0" y="0"/>
                </a:moveTo>
                <a:lnTo>
                  <a:pt x="811708" y="0"/>
                </a:lnTo>
                <a:lnTo>
                  <a:pt x="811708" y="811708"/>
                </a:lnTo>
                <a:lnTo>
                  <a:pt x="0" y="81170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51657" y="2292057"/>
            <a:ext cx="597826" cy="609250"/>
          </a:xfrm>
          <a:custGeom>
            <a:avLst/>
            <a:gdLst/>
            <a:ahLst/>
            <a:cxnLst/>
            <a:rect l="l" t="t" r="r" b="b"/>
            <a:pathLst>
              <a:path w="597826" h="609250">
                <a:moveTo>
                  <a:pt x="0" y="0"/>
                </a:moveTo>
                <a:lnTo>
                  <a:pt x="597826" y="0"/>
                </a:lnTo>
                <a:lnTo>
                  <a:pt x="597826" y="609249"/>
                </a:lnTo>
                <a:lnTo>
                  <a:pt x="0" y="60924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600110" y="7027878"/>
            <a:ext cx="709490" cy="674016"/>
          </a:xfrm>
          <a:custGeom>
            <a:avLst/>
            <a:gdLst/>
            <a:ahLst/>
            <a:cxnLst/>
            <a:rect l="l" t="t" r="r" b="b"/>
            <a:pathLst>
              <a:path w="709490" h="674016">
                <a:moveTo>
                  <a:pt x="0" y="0"/>
                </a:moveTo>
                <a:lnTo>
                  <a:pt x="709490" y="0"/>
                </a:lnTo>
                <a:lnTo>
                  <a:pt x="709490" y="674016"/>
                </a:lnTo>
                <a:lnTo>
                  <a:pt x="0" y="674016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670047" y="6772669"/>
            <a:ext cx="620935" cy="592216"/>
          </a:xfrm>
          <a:custGeom>
            <a:avLst/>
            <a:gdLst/>
            <a:ahLst/>
            <a:cxnLst/>
            <a:rect l="l" t="t" r="r" b="b"/>
            <a:pathLst>
              <a:path w="620935" h="592216">
                <a:moveTo>
                  <a:pt x="0" y="0"/>
                </a:moveTo>
                <a:lnTo>
                  <a:pt x="620935" y="0"/>
                </a:lnTo>
                <a:lnTo>
                  <a:pt x="620935" y="592217"/>
                </a:lnTo>
                <a:lnTo>
                  <a:pt x="0" y="59221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726976" y="720811"/>
            <a:ext cx="5499548" cy="221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5"/>
              </a:lnSpc>
            </a:pPr>
            <a:r>
              <a:rPr lang="en-US" sz="4596">
                <a:solidFill>
                  <a:srgbClr val="FFE4F6"/>
                </a:solidFill>
                <a:latin typeface="Gatwick Bold"/>
                <a:ea typeface="Gatwick Bold"/>
                <a:cs typeface="Gatwick Bold"/>
                <a:sym typeface="Gatwick Bold"/>
              </a:rPr>
              <a:t>Happy</a:t>
            </a:r>
          </a:p>
          <a:p>
            <a:pPr algn="ctr">
              <a:lnSpc>
                <a:spcPts val="5745"/>
              </a:lnSpc>
            </a:pPr>
            <a:r>
              <a:rPr lang="en-US" sz="4596">
                <a:solidFill>
                  <a:srgbClr val="FFE4F6"/>
                </a:solidFill>
                <a:latin typeface="Gatwick Bold"/>
                <a:ea typeface="Gatwick Bold"/>
                <a:cs typeface="Gatwick Bold"/>
                <a:sym typeface="Gatwick Bold"/>
              </a:rPr>
              <a:t>Day Of The</a:t>
            </a:r>
          </a:p>
          <a:p>
            <a:pPr algn="ctr">
              <a:lnSpc>
                <a:spcPts val="5745"/>
              </a:lnSpc>
            </a:pPr>
            <a:r>
              <a:rPr lang="en-US" sz="4596">
                <a:solidFill>
                  <a:srgbClr val="FFE4F6"/>
                </a:solidFill>
                <a:latin typeface="Gatwick Bold"/>
                <a:ea typeface="Gatwick Bold"/>
                <a:cs typeface="Gatwick Bold"/>
                <a:sym typeface="Gatwick Bold"/>
              </a:rPr>
              <a:t>Dead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54855" y="6012072"/>
            <a:ext cx="5208056" cy="69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"/>
              </a:lnSpc>
            </a:pPr>
            <a:r>
              <a:rPr lang="en-US" sz="1529">
                <a:solidFill>
                  <a:srgbClr val="FFE4F6"/>
                </a:solidFill>
                <a:latin typeface="Gatwick"/>
                <a:ea typeface="Gatwick"/>
                <a:cs typeface="Gatwick"/>
                <a:sym typeface="Gatwick"/>
              </a:rPr>
              <a:t>When someone you love becomes a</a:t>
            </a:r>
          </a:p>
          <a:p>
            <a:pPr algn="ctr">
              <a:lnSpc>
                <a:spcPts val="1835"/>
              </a:lnSpc>
            </a:pPr>
            <a:r>
              <a:rPr lang="en-US" sz="1529">
                <a:solidFill>
                  <a:srgbClr val="FFE4F6"/>
                </a:solidFill>
                <a:latin typeface="Gatwick"/>
                <a:ea typeface="Gatwick"/>
                <a:cs typeface="Gatwick"/>
                <a:sym typeface="Gatwick"/>
              </a:rPr>
              <a:t>memory, the memory becomes a</a:t>
            </a:r>
          </a:p>
          <a:p>
            <a:pPr algn="ctr">
              <a:lnSpc>
                <a:spcPts val="1835"/>
              </a:lnSpc>
            </a:pPr>
            <a:r>
              <a:rPr lang="en-US" sz="1529">
                <a:solidFill>
                  <a:srgbClr val="FFE4F6"/>
                </a:solidFill>
                <a:latin typeface="Gatwick"/>
                <a:ea typeface="Gatwick"/>
                <a:cs typeface="Gatwick"/>
                <a:sym typeface="Gatwick"/>
              </a:rPr>
              <a:t>treasure.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49254" y="4769859"/>
            <a:ext cx="1808423" cy="2078647"/>
          </a:xfrm>
          <a:custGeom>
            <a:avLst/>
            <a:gdLst/>
            <a:ahLst/>
            <a:cxnLst/>
            <a:rect l="l" t="t" r="r" b="b"/>
            <a:pathLst>
              <a:path w="1808423" h="2078647">
                <a:moveTo>
                  <a:pt x="0" y="0"/>
                </a:moveTo>
                <a:lnTo>
                  <a:pt x="1808423" y="0"/>
                </a:lnTo>
                <a:lnTo>
                  <a:pt x="1808423" y="2078647"/>
                </a:lnTo>
                <a:lnTo>
                  <a:pt x="0" y="2078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925168" y="4857890"/>
            <a:ext cx="2078647" cy="2078647"/>
          </a:xfrm>
          <a:custGeom>
            <a:avLst/>
            <a:gdLst/>
            <a:ahLst/>
            <a:cxnLst/>
            <a:rect l="l" t="t" r="r" b="b"/>
            <a:pathLst>
              <a:path w="2078647" h="2078647">
                <a:moveTo>
                  <a:pt x="0" y="0"/>
                </a:moveTo>
                <a:lnTo>
                  <a:pt x="2078647" y="0"/>
                </a:lnTo>
                <a:lnTo>
                  <a:pt x="2078647" y="2078647"/>
                </a:lnTo>
                <a:lnTo>
                  <a:pt x="0" y="2078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636589" y="5077684"/>
            <a:ext cx="2078647" cy="2078647"/>
          </a:xfrm>
          <a:custGeom>
            <a:avLst/>
            <a:gdLst/>
            <a:ahLst/>
            <a:cxnLst/>
            <a:rect l="l" t="t" r="r" b="b"/>
            <a:pathLst>
              <a:path w="2078647" h="2078647">
                <a:moveTo>
                  <a:pt x="0" y="0"/>
                </a:moveTo>
                <a:lnTo>
                  <a:pt x="2078647" y="0"/>
                </a:lnTo>
                <a:lnTo>
                  <a:pt x="2078647" y="2078647"/>
                </a:lnTo>
                <a:lnTo>
                  <a:pt x="0" y="2078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12055">
            <a:off x="7788294" y="-259138"/>
            <a:ext cx="1349361" cy="1544334"/>
          </a:xfrm>
          <a:custGeom>
            <a:avLst/>
            <a:gdLst/>
            <a:ahLst/>
            <a:cxnLst/>
            <a:rect l="l" t="t" r="r" b="b"/>
            <a:pathLst>
              <a:path w="1349361" h="1544334">
                <a:moveTo>
                  <a:pt x="0" y="0"/>
                </a:moveTo>
                <a:lnTo>
                  <a:pt x="1349362" y="0"/>
                </a:lnTo>
                <a:lnTo>
                  <a:pt x="1349362" y="1544334"/>
                </a:lnTo>
                <a:lnTo>
                  <a:pt x="0" y="15443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753696" y="6287990"/>
            <a:ext cx="1418558" cy="1456799"/>
          </a:xfrm>
          <a:custGeom>
            <a:avLst/>
            <a:gdLst/>
            <a:ahLst/>
            <a:cxnLst/>
            <a:rect l="l" t="t" r="r" b="b"/>
            <a:pathLst>
              <a:path w="1418558" h="1456799">
                <a:moveTo>
                  <a:pt x="0" y="0"/>
                </a:moveTo>
                <a:lnTo>
                  <a:pt x="1418558" y="0"/>
                </a:lnTo>
                <a:lnTo>
                  <a:pt x="1418558" y="1456799"/>
                </a:lnTo>
                <a:lnTo>
                  <a:pt x="0" y="1456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290982" y="5077684"/>
            <a:ext cx="911948" cy="869770"/>
          </a:xfrm>
          <a:custGeom>
            <a:avLst/>
            <a:gdLst/>
            <a:ahLst/>
            <a:cxnLst/>
            <a:rect l="l" t="t" r="r" b="b"/>
            <a:pathLst>
              <a:path w="911948" h="869770">
                <a:moveTo>
                  <a:pt x="0" y="0"/>
                </a:moveTo>
                <a:lnTo>
                  <a:pt x="911948" y="0"/>
                </a:lnTo>
                <a:lnTo>
                  <a:pt x="911948" y="869770"/>
                </a:lnTo>
                <a:lnTo>
                  <a:pt x="0" y="8697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367205" y="6287990"/>
            <a:ext cx="1839852" cy="1561575"/>
          </a:xfrm>
          <a:custGeom>
            <a:avLst/>
            <a:gdLst/>
            <a:ahLst/>
            <a:cxnLst/>
            <a:rect l="l" t="t" r="r" b="b"/>
            <a:pathLst>
              <a:path w="1839852" h="1561575">
                <a:moveTo>
                  <a:pt x="0" y="0"/>
                </a:moveTo>
                <a:lnTo>
                  <a:pt x="1839853" y="0"/>
                </a:lnTo>
                <a:lnTo>
                  <a:pt x="1839853" y="1561575"/>
                </a:lnTo>
                <a:lnTo>
                  <a:pt x="0" y="15615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52722" y="3752850"/>
            <a:ext cx="525438" cy="523468"/>
          </a:xfrm>
          <a:custGeom>
            <a:avLst/>
            <a:gdLst/>
            <a:ahLst/>
            <a:cxnLst/>
            <a:rect l="l" t="t" r="r" b="b"/>
            <a:pathLst>
              <a:path w="525438" h="523468">
                <a:moveTo>
                  <a:pt x="0" y="0"/>
                </a:moveTo>
                <a:lnTo>
                  <a:pt x="525438" y="0"/>
                </a:lnTo>
                <a:lnTo>
                  <a:pt x="525438" y="523468"/>
                </a:lnTo>
                <a:lnTo>
                  <a:pt x="0" y="5234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380909" y="3031811"/>
            <a:ext cx="1145183" cy="1145183"/>
          </a:xfrm>
          <a:custGeom>
            <a:avLst/>
            <a:gdLst/>
            <a:ahLst/>
            <a:cxnLst/>
            <a:rect l="l" t="t" r="r" b="b"/>
            <a:pathLst>
              <a:path w="1145183" h="1145183">
                <a:moveTo>
                  <a:pt x="0" y="0"/>
                </a:moveTo>
                <a:lnTo>
                  <a:pt x="1145182" y="0"/>
                </a:lnTo>
                <a:lnTo>
                  <a:pt x="1145182" y="1145183"/>
                </a:lnTo>
                <a:lnTo>
                  <a:pt x="0" y="11451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634401">
            <a:off x="7097544" y="4055441"/>
            <a:ext cx="697906" cy="680458"/>
          </a:xfrm>
          <a:custGeom>
            <a:avLst/>
            <a:gdLst/>
            <a:ahLst/>
            <a:cxnLst/>
            <a:rect l="l" t="t" r="r" b="b"/>
            <a:pathLst>
              <a:path w="697906" h="680458">
                <a:moveTo>
                  <a:pt x="0" y="0"/>
                </a:moveTo>
                <a:lnTo>
                  <a:pt x="697906" y="0"/>
                </a:lnTo>
                <a:lnTo>
                  <a:pt x="697906" y="680459"/>
                </a:lnTo>
                <a:lnTo>
                  <a:pt x="0" y="68045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1836" y="2901306"/>
            <a:ext cx="801771" cy="913699"/>
          </a:xfrm>
          <a:custGeom>
            <a:avLst/>
            <a:gdLst/>
            <a:ahLst/>
            <a:cxnLst/>
            <a:rect l="l" t="t" r="r" b="b"/>
            <a:pathLst>
              <a:path w="801771" h="913699">
                <a:moveTo>
                  <a:pt x="0" y="0"/>
                </a:moveTo>
                <a:lnTo>
                  <a:pt x="801771" y="0"/>
                </a:lnTo>
                <a:lnTo>
                  <a:pt x="801771" y="913700"/>
                </a:lnTo>
                <a:lnTo>
                  <a:pt x="0" y="9137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538533" y="-288850"/>
            <a:ext cx="2182508" cy="2078839"/>
          </a:xfrm>
          <a:custGeom>
            <a:avLst/>
            <a:gdLst/>
            <a:ahLst/>
            <a:cxnLst/>
            <a:rect l="l" t="t" r="r" b="b"/>
            <a:pathLst>
              <a:path w="2182508" h="2078839">
                <a:moveTo>
                  <a:pt x="0" y="0"/>
                </a:moveTo>
                <a:lnTo>
                  <a:pt x="2182509" y="0"/>
                </a:lnTo>
                <a:lnTo>
                  <a:pt x="2182509" y="2078840"/>
                </a:lnTo>
                <a:lnTo>
                  <a:pt x="0" y="207884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22275" y="4496630"/>
            <a:ext cx="1192782" cy="1312553"/>
          </a:xfrm>
          <a:custGeom>
            <a:avLst/>
            <a:gdLst/>
            <a:ahLst/>
            <a:cxnLst/>
            <a:rect l="l" t="t" r="r" b="b"/>
            <a:pathLst>
              <a:path w="1192782" h="1312553">
                <a:moveTo>
                  <a:pt x="0" y="0"/>
                </a:moveTo>
                <a:lnTo>
                  <a:pt x="1192782" y="0"/>
                </a:lnTo>
                <a:lnTo>
                  <a:pt x="1192782" y="1312552"/>
                </a:lnTo>
                <a:lnTo>
                  <a:pt x="0" y="131255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359526" y="2071376"/>
            <a:ext cx="1105907" cy="1050612"/>
          </a:xfrm>
          <a:custGeom>
            <a:avLst/>
            <a:gdLst/>
            <a:ahLst/>
            <a:cxnLst/>
            <a:rect l="l" t="t" r="r" b="b"/>
            <a:pathLst>
              <a:path w="1105907" h="1050612">
                <a:moveTo>
                  <a:pt x="0" y="0"/>
                </a:moveTo>
                <a:lnTo>
                  <a:pt x="1105907" y="0"/>
                </a:lnTo>
                <a:lnTo>
                  <a:pt x="1105907" y="1050611"/>
                </a:lnTo>
                <a:lnTo>
                  <a:pt x="0" y="105061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873533" y="-545479"/>
            <a:ext cx="1090958" cy="1090958"/>
          </a:xfrm>
          <a:custGeom>
            <a:avLst/>
            <a:gdLst/>
            <a:ahLst/>
            <a:cxnLst/>
            <a:rect l="l" t="t" r="r" b="b"/>
            <a:pathLst>
              <a:path w="1090958" h="1090958">
                <a:moveTo>
                  <a:pt x="0" y="0"/>
                </a:moveTo>
                <a:lnTo>
                  <a:pt x="1090959" y="0"/>
                </a:lnTo>
                <a:lnTo>
                  <a:pt x="1090959" y="1090958"/>
                </a:lnTo>
                <a:lnTo>
                  <a:pt x="0" y="109095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477803" y="344716"/>
            <a:ext cx="811708" cy="811708"/>
          </a:xfrm>
          <a:custGeom>
            <a:avLst/>
            <a:gdLst/>
            <a:ahLst/>
            <a:cxnLst/>
            <a:rect l="l" t="t" r="r" b="b"/>
            <a:pathLst>
              <a:path w="811708" h="811708">
                <a:moveTo>
                  <a:pt x="0" y="0"/>
                </a:moveTo>
                <a:lnTo>
                  <a:pt x="811708" y="0"/>
                </a:lnTo>
                <a:lnTo>
                  <a:pt x="811708" y="811708"/>
                </a:lnTo>
                <a:lnTo>
                  <a:pt x="0" y="81170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451657" y="2292057"/>
            <a:ext cx="597826" cy="609250"/>
          </a:xfrm>
          <a:custGeom>
            <a:avLst/>
            <a:gdLst/>
            <a:ahLst/>
            <a:cxnLst/>
            <a:rect l="l" t="t" r="r" b="b"/>
            <a:pathLst>
              <a:path w="597826" h="609250">
                <a:moveTo>
                  <a:pt x="0" y="0"/>
                </a:moveTo>
                <a:lnTo>
                  <a:pt x="597826" y="0"/>
                </a:lnTo>
                <a:lnTo>
                  <a:pt x="597826" y="609249"/>
                </a:lnTo>
                <a:lnTo>
                  <a:pt x="0" y="60924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600110" y="7027878"/>
            <a:ext cx="709490" cy="674016"/>
          </a:xfrm>
          <a:custGeom>
            <a:avLst/>
            <a:gdLst/>
            <a:ahLst/>
            <a:cxnLst/>
            <a:rect l="l" t="t" r="r" b="b"/>
            <a:pathLst>
              <a:path w="709490" h="674016">
                <a:moveTo>
                  <a:pt x="0" y="0"/>
                </a:moveTo>
                <a:lnTo>
                  <a:pt x="709490" y="0"/>
                </a:lnTo>
                <a:lnTo>
                  <a:pt x="709490" y="674016"/>
                </a:lnTo>
                <a:lnTo>
                  <a:pt x="0" y="674016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670047" y="6772669"/>
            <a:ext cx="620935" cy="592216"/>
          </a:xfrm>
          <a:custGeom>
            <a:avLst/>
            <a:gdLst/>
            <a:ahLst/>
            <a:cxnLst/>
            <a:rect l="l" t="t" r="r" b="b"/>
            <a:pathLst>
              <a:path w="620935" h="592216">
                <a:moveTo>
                  <a:pt x="0" y="0"/>
                </a:moveTo>
                <a:lnTo>
                  <a:pt x="620935" y="0"/>
                </a:lnTo>
                <a:lnTo>
                  <a:pt x="620935" y="592217"/>
                </a:lnTo>
                <a:lnTo>
                  <a:pt x="0" y="59221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001244" y="888108"/>
            <a:ext cx="95101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E4F6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#5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25168" y="2362283"/>
            <a:ext cx="5132509" cy="1501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2876">
                <a:solidFill>
                  <a:srgbClr val="FFE4F6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Flowers, butterflies and skulls are typically used as symbols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5177" y="964788"/>
            <a:ext cx="7073979" cy="39791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079836"/>
            <a:ext cx="8953500" cy="447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information from: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google.com search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What are 5 facts about Day of the Dead</a:t>
            </a:r>
          </a:p>
          <a:p>
            <a:pPr algn="ctr">
              <a:lnSpc>
                <a:spcPts val="5040"/>
              </a:lnSpc>
            </a:pPr>
            <a:endParaRPr lang="en-US" sz="3600">
              <a:solidFill>
                <a:srgbClr val="FFFFFF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all photos license free Canva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created by E.Doonan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115" y="913327"/>
            <a:ext cx="3102792" cy="3320108"/>
          </a:xfrm>
          <a:custGeom>
            <a:avLst/>
            <a:gdLst/>
            <a:ahLst/>
            <a:cxnLst/>
            <a:rect l="l" t="t" r="r" b="b"/>
            <a:pathLst>
              <a:path w="3102792" h="3320108">
                <a:moveTo>
                  <a:pt x="0" y="0"/>
                </a:moveTo>
                <a:lnTo>
                  <a:pt x="3102792" y="0"/>
                </a:lnTo>
                <a:lnTo>
                  <a:pt x="3102792" y="3320108"/>
                </a:lnTo>
                <a:lnTo>
                  <a:pt x="0" y="332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81488" y="452497"/>
            <a:ext cx="3059123" cy="3780938"/>
          </a:xfrm>
          <a:custGeom>
            <a:avLst/>
            <a:gdLst/>
            <a:ahLst/>
            <a:cxnLst/>
            <a:rect l="l" t="t" r="r" b="b"/>
            <a:pathLst>
              <a:path w="3059123" h="3780938">
                <a:moveTo>
                  <a:pt x="0" y="0"/>
                </a:moveTo>
                <a:lnTo>
                  <a:pt x="3059123" y="0"/>
                </a:lnTo>
                <a:lnTo>
                  <a:pt x="3059123" y="3780938"/>
                </a:lnTo>
                <a:lnTo>
                  <a:pt x="0" y="3780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11076" y="3955511"/>
            <a:ext cx="2131348" cy="1135427"/>
          </a:xfrm>
          <a:custGeom>
            <a:avLst/>
            <a:gdLst/>
            <a:ahLst/>
            <a:cxnLst/>
            <a:rect l="l" t="t" r="r" b="b"/>
            <a:pathLst>
              <a:path w="2131348" h="1135427">
                <a:moveTo>
                  <a:pt x="0" y="0"/>
                </a:moveTo>
                <a:lnTo>
                  <a:pt x="2131348" y="0"/>
                </a:lnTo>
                <a:lnTo>
                  <a:pt x="2131348" y="1135427"/>
                </a:lnTo>
                <a:lnTo>
                  <a:pt x="0" y="1135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796834" y="5774095"/>
            <a:ext cx="5359832" cy="142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2"/>
              </a:lnSpc>
            </a:pPr>
            <a:r>
              <a:rPr lang="en-US" sz="9161">
                <a:solidFill>
                  <a:srgbClr val="C49B4D"/>
                </a:solidFill>
                <a:latin typeface="Furius"/>
                <a:ea typeface="Furius"/>
                <a:cs typeface="Furius"/>
                <a:sym typeface="Furius"/>
              </a:rPr>
              <a:t>MUERTOS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39884" y="5129263"/>
            <a:ext cx="3323819" cy="75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6"/>
              </a:lnSpc>
              <a:spcBef>
                <a:spcPct val="0"/>
              </a:spcBef>
            </a:pPr>
            <a:r>
              <a:rPr lang="en-US" sz="4347">
                <a:solidFill>
                  <a:srgbClr val="C49B4D"/>
                </a:solidFill>
                <a:latin typeface="Furius"/>
                <a:ea typeface="Furius"/>
                <a:cs typeface="Furius"/>
                <a:sym typeface="Furius"/>
              </a:rPr>
              <a:t>dia de los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953500" cy="7505700"/>
          </a:xfrm>
          <a:custGeom>
            <a:avLst/>
            <a:gdLst/>
            <a:ahLst/>
            <a:cxnLst/>
            <a:rect l="l" t="t" r="r" b="b"/>
            <a:pathLst>
              <a:path w="8953500" h="7505700">
                <a:moveTo>
                  <a:pt x="0" y="0"/>
                </a:moveTo>
                <a:lnTo>
                  <a:pt x="8953500" y="0"/>
                </a:lnTo>
                <a:lnTo>
                  <a:pt x="8953500" y="7505700"/>
                </a:lnTo>
                <a:lnTo>
                  <a:pt x="0" y="7505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29" r="-130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576132" y="4076941"/>
            <a:ext cx="1904571" cy="3002280"/>
          </a:xfrm>
          <a:custGeom>
            <a:avLst/>
            <a:gdLst/>
            <a:ahLst/>
            <a:cxnLst/>
            <a:rect l="l" t="t" r="r" b="b"/>
            <a:pathLst>
              <a:path w="1904571" h="3002280">
                <a:moveTo>
                  <a:pt x="0" y="0"/>
                </a:moveTo>
                <a:lnTo>
                  <a:pt x="1904572" y="0"/>
                </a:lnTo>
                <a:lnTo>
                  <a:pt x="1904572" y="3002280"/>
                </a:lnTo>
                <a:lnTo>
                  <a:pt x="0" y="3002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50570" y="914641"/>
            <a:ext cx="7555696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 facts about  Dia de los Muertos (Day of the Dead)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4357925" y="6209224"/>
            <a:ext cx="4505981" cy="4640992"/>
          </a:xfrm>
          <a:custGeom>
            <a:avLst/>
            <a:gdLst/>
            <a:ahLst/>
            <a:cxnLst/>
            <a:rect l="l" t="t" r="r" b="b"/>
            <a:pathLst>
              <a:path w="4505981" h="4640992">
                <a:moveTo>
                  <a:pt x="0" y="0"/>
                </a:moveTo>
                <a:lnTo>
                  <a:pt x="4505981" y="0"/>
                </a:lnTo>
                <a:lnTo>
                  <a:pt x="4505981" y="4640992"/>
                </a:lnTo>
                <a:lnTo>
                  <a:pt x="0" y="4640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9594" y="-3336408"/>
            <a:ext cx="4505981" cy="4640992"/>
          </a:xfrm>
          <a:custGeom>
            <a:avLst/>
            <a:gdLst/>
            <a:ahLst/>
            <a:cxnLst/>
            <a:rect l="l" t="t" r="r" b="b"/>
            <a:pathLst>
              <a:path w="4505981" h="4640992">
                <a:moveTo>
                  <a:pt x="0" y="0"/>
                </a:moveTo>
                <a:lnTo>
                  <a:pt x="4505981" y="0"/>
                </a:lnTo>
                <a:lnTo>
                  <a:pt x="4505981" y="4640992"/>
                </a:lnTo>
                <a:lnTo>
                  <a:pt x="0" y="4640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357925" y="-3336408"/>
            <a:ext cx="4505981" cy="4640992"/>
          </a:xfrm>
          <a:custGeom>
            <a:avLst/>
            <a:gdLst/>
            <a:ahLst/>
            <a:cxnLst/>
            <a:rect l="l" t="t" r="r" b="b"/>
            <a:pathLst>
              <a:path w="4505981" h="4640992">
                <a:moveTo>
                  <a:pt x="0" y="0"/>
                </a:moveTo>
                <a:lnTo>
                  <a:pt x="4505981" y="0"/>
                </a:lnTo>
                <a:lnTo>
                  <a:pt x="4505981" y="4640992"/>
                </a:lnTo>
                <a:lnTo>
                  <a:pt x="0" y="4640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89594" y="6209224"/>
            <a:ext cx="4505981" cy="4640992"/>
          </a:xfrm>
          <a:custGeom>
            <a:avLst/>
            <a:gdLst/>
            <a:ahLst/>
            <a:cxnLst/>
            <a:rect l="l" t="t" r="r" b="b"/>
            <a:pathLst>
              <a:path w="4505981" h="4640992">
                <a:moveTo>
                  <a:pt x="0" y="0"/>
                </a:moveTo>
                <a:lnTo>
                  <a:pt x="4505981" y="0"/>
                </a:lnTo>
                <a:lnTo>
                  <a:pt x="4505981" y="4640992"/>
                </a:lnTo>
                <a:lnTo>
                  <a:pt x="0" y="4640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83627" y="3352857"/>
            <a:ext cx="8276843" cy="747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4440">
                <a:solidFill>
                  <a:srgbClr val="000000"/>
                </a:solidFill>
                <a:latin typeface="Gatwick Bold"/>
                <a:ea typeface="Gatwick Bold"/>
                <a:cs typeface="Gatwick Bold"/>
                <a:sym typeface="Gatwick Bold"/>
              </a:rPr>
              <a:t>It's celebrated on Nov.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9503" y="1571480"/>
            <a:ext cx="827684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#1.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0E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5884" y="6437995"/>
            <a:ext cx="5052634" cy="4336079"/>
          </a:xfrm>
          <a:custGeom>
            <a:avLst/>
            <a:gdLst/>
            <a:ahLst/>
            <a:cxnLst/>
            <a:rect l="l" t="t" r="r" b="b"/>
            <a:pathLst>
              <a:path w="5052634" h="4336079">
                <a:moveTo>
                  <a:pt x="0" y="0"/>
                </a:moveTo>
                <a:lnTo>
                  <a:pt x="5052634" y="0"/>
                </a:lnTo>
                <a:lnTo>
                  <a:pt x="5052634" y="4336079"/>
                </a:lnTo>
                <a:lnTo>
                  <a:pt x="0" y="4336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75884" y="-3288391"/>
            <a:ext cx="5052634" cy="4336079"/>
          </a:xfrm>
          <a:custGeom>
            <a:avLst/>
            <a:gdLst/>
            <a:ahLst/>
            <a:cxnLst/>
            <a:rect l="l" t="t" r="r" b="b"/>
            <a:pathLst>
              <a:path w="5052634" h="4336079">
                <a:moveTo>
                  <a:pt x="0" y="0"/>
                </a:moveTo>
                <a:lnTo>
                  <a:pt x="5052634" y="0"/>
                </a:lnTo>
                <a:lnTo>
                  <a:pt x="5052634" y="4336079"/>
                </a:lnTo>
                <a:lnTo>
                  <a:pt x="0" y="4336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476750" y="6437995"/>
            <a:ext cx="5052634" cy="4336079"/>
          </a:xfrm>
          <a:custGeom>
            <a:avLst/>
            <a:gdLst/>
            <a:ahLst/>
            <a:cxnLst/>
            <a:rect l="l" t="t" r="r" b="b"/>
            <a:pathLst>
              <a:path w="5052634" h="4336079">
                <a:moveTo>
                  <a:pt x="0" y="0"/>
                </a:moveTo>
                <a:lnTo>
                  <a:pt x="5052634" y="0"/>
                </a:lnTo>
                <a:lnTo>
                  <a:pt x="5052634" y="4336079"/>
                </a:lnTo>
                <a:lnTo>
                  <a:pt x="0" y="4336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476750" y="-3288391"/>
            <a:ext cx="5052634" cy="4336079"/>
          </a:xfrm>
          <a:custGeom>
            <a:avLst/>
            <a:gdLst/>
            <a:ahLst/>
            <a:cxnLst/>
            <a:rect l="l" t="t" r="r" b="b"/>
            <a:pathLst>
              <a:path w="5052634" h="4336079">
                <a:moveTo>
                  <a:pt x="0" y="0"/>
                </a:moveTo>
                <a:lnTo>
                  <a:pt x="5052634" y="0"/>
                </a:lnTo>
                <a:lnTo>
                  <a:pt x="5052634" y="4336079"/>
                </a:lnTo>
                <a:lnTo>
                  <a:pt x="0" y="4336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11863" y="1316492"/>
            <a:ext cx="677414" cy="861913"/>
          </a:xfrm>
          <a:custGeom>
            <a:avLst/>
            <a:gdLst/>
            <a:ahLst/>
            <a:cxnLst/>
            <a:rect l="l" t="t" r="r" b="b"/>
            <a:pathLst>
              <a:path w="677414" h="861913">
                <a:moveTo>
                  <a:pt x="0" y="0"/>
                </a:moveTo>
                <a:lnTo>
                  <a:pt x="677414" y="0"/>
                </a:lnTo>
                <a:lnTo>
                  <a:pt x="677414" y="861913"/>
                </a:lnTo>
                <a:lnTo>
                  <a:pt x="0" y="861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11863" y="5384392"/>
            <a:ext cx="677414" cy="861913"/>
          </a:xfrm>
          <a:custGeom>
            <a:avLst/>
            <a:gdLst/>
            <a:ahLst/>
            <a:cxnLst/>
            <a:rect l="l" t="t" r="r" b="b"/>
            <a:pathLst>
              <a:path w="677414" h="861913">
                <a:moveTo>
                  <a:pt x="0" y="0"/>
                </a:moveTo>
                <a:lnTo>
                  <a:pt x="677414" y="0"/>
                </a:lnTo>
                <a:lnTo>
                  <a:pt x="677414" y="861913"/>
                </a:lnTo>
                <a:lnTo>
                  <a:pt x="0" y="861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864223" y="1316492"/>
            <a:ext cx="677414" cy="861913"/>
          </a:xfrm>
          <a:custGeom>
            <a:avLst/>
            <a:gdLst/>
            <a:ahLst/>
            <a:cxnLst/>
            <a:rect l="l" t="t" r="r" b="b"/>
            <a:pathLst>
              <a:path w="677414" h="861913">
                <a:moveTo>
                  <a:pt x="0" y="0"/>
                </a:moveTo>
                <a:lnTo>
                  <a:pt x="677414" y="0"/>
                </a:lnTo>
                <a:lnTo>
                  <a:pt x="677414" y="861913"/>
                </a:lnTo>
                <a:lnTo>
                  <a:pt x="0" y="861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864223" y="5384392"/>
            <a:ext cx="677414" cy="861913"/>
          </a:xfrm>
          <a:custGeom>
            <a:avLst/>
            <a:gdLst/>
            <a:ahLst/>
            <a:cxnLst/>
            <a:rect l="l" t="t" r="r" b="b"/>
            <a:pathLst>
              <a:path w="677414" h="861913">
                <a:moveTo>
                  <a:pt x="0" y="0"/>
                </a:moveTo>
                <a:lnTo>
                  <a:pt x="677414" y="0"/>
                </a:lnTo>
                <a:lnTo>
                  <a:pt x="677414" y="861913"/>
                </a:lnTo>
                <a:lnTo>
                  <a:pt x="0" y="861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62632" y="2512628"/>
            <a:ext cx="6828236" cy="2446447"/>
            <a:chOff x="0" y="0"/>
            <a:chExt cx="9104314" cy="3261930"/>
          </a:xfrm>
        </p:grpSpPr>
        <p:sp>
          <p:nvSpPr>
            <p:cNvPr id="11" name="Freeform 11"/>
            <p:cNvSpPr/>
            <p:nvPr/>
          </p:nvSpPr>
          <p:spPr>
            <a:xfrm>
              <a:off x="3753604" y="0"/>
              <a:ext cx="809644" cy="372436"/>
            </a:xfrm>
            <a:custGeom>
              <a:avLst/>
              <a:gdLst/>
              <a:ahLst/>
              <a:cxnLst/>
              <a:rect l="l" t="t" r="r" b="b"/>
              <a:pathLst>
                <a:path w="809644" h="372436">
                  <a:moveTo>
                    <a:pt x="0" y="0"/>
                  </a:moveTo>
                  <a:lnTo>
                    <a:pt x="809644" y="0"/>
                  </a:lnTo>
                  <a:lnTo>
                    <a:pt x="809644" y="372436"/>
                  </a:lnTo>
                  <a:lnTo>
                    <a:pt x="0" y="372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flipH="1">
              <a:off x="4541066" y="0"/>
              <a:ext cx="809644" cy="372436"/>
            </a:xfrm>
            <a:custGeom>
              <a:avLst/>
              <a:gdLst/>
              <a:ahLst/>
              <a:cxnLst/>
              <a:rect l="l" t="t" r="r" b="b"/>
              <a:pathLst>
                <a:path w="809644" h="372436">
                  <a:moveTo>
                    <a:pt x="809644" y="0"/>
                  </a:moveTo>
                  <a:lnTo>
                    <a:pt x="0" y="0"/>
                  </a:lnTo>
                  <a:lnTo>
                    <a:pt x="0" y="372436"/>
                  </a:lnTo>
                  <a:lnTo>
                    <a:pt x="809644" y="372436"/>
                  </a:lnTo>
                  <a:lnTo>
                    <a:pt x="80964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-10800000">
              <a:off x="4541066" y="2889494"/>
              <a:ext cx="809644" cy="372436"/>
            </a:xfrm>
            <a:custGeom>
              <a:avLst/>
              <a:gdLst/>
              <a:ahLst/>
              <a:cxnLst/>
              <a:rect l="l" t="t" r="r" b="b"/>
              <a:pathLst>
                <a:path w="809644" h="372436">
                  <a:moveTo>
                    <a:pt x="0" y="0"/>
                  </a:moveTo>
                  <a:lnTo>
                    <a:pt x="809644" y="0"/>
                  </a:lnTo>
                  <a:lnTo>
                    <a:pt x="809644" y="372436"/>
                  </a:lnTo>
                  <a:lnTo>
                    <a:pt x="0" y="372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10800000" flipH="1">
              <a:off x="3753604" y="2889494"/>
              <a:ext cx="809644" cy="372436"/>
            </a:xfrm>
            <a:custGeom>
              <a:avLst/>
              <a:gdLst/>
              <a:ahLst/>
              <a:cxnLst/>
              <a:rect l="l" t="t" r="r" b="b"/>
              <a:pathLst>
                <a:path w="809644" h="372436">
                  <a:moveTo>
                    <a:pt x="809644" y="0"/>
                  </a:moveTo>
                  <a:lnTo>
                    <a:pt x="0" y="0"/>
                  </a:lnTo>
                  <a:lnTo>
                    <a:pt x="0" y="372436"/>
                  </a:lnTo>
                  <a:lnTo>
                    <a:pt x="809644" y="372436"/>
                  </a:lnTo>
                  <a:lnTo>
                    <a:pt x="80964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370466"/>
              <a:ext cx="9104314" cy="115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5"/>
                </a:lnSpc>
              </a:pPr>
              <a:r>
                <a:rPr lang="en-US" sz="3196" spc="31">
                  <a:solidFill>
                    <a:srgbClr val="F2A736"/>
                  </a:solidFill>
                  <a:latin typeface="Lora"/>
                  <a:ea typeface="Lora"/>
                  <a:cs typeface="Lora"/>
                  <a:sym typeface="Lora"/>
                </a:rPr>
                <a:t>IT ORGINATED IN MEXICO AND CENTRAL AMERICA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001244" y="1202192"/>
            <a:ext cx="95101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2A736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#2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1927812" y="4691962"/>
            <a:ext cx="5403675" cy="0"/>
          </a:xfrm>
          <a:prstGeom prst="line">
            <a:avLst/>
          </a:prstGeom>
          <a:ln w="47625" cap="rnd">
            <a:solidFill>
              <a:srgbClr val="F3A01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5400000">
            <a:off x="5488396" y="4679265"/>
            <a:ext cx="5429069" cy="0"/>
          </a:xfrm>
          <a:prstGeom prst="line">
            <a:avLst/>
          </a:prstGeom>
          <a:ln w="47625" cap="rnd">
            <a:solidFill>
              <a:srgbClr val="F3A01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634936" flipH="1">
            <a:off x="4555020" y="-193761"/>
            <a:ext cx="4704153" cy="1317163"/>
          </a:xfrm>
          <a:custGeom>
            <a:avLst/>
            <a:gdLst/>
            <a:ahLst/>
            <a:cxnLst/>
            <a:rect l="l" t="t" r="r" b="b"/>
            <a:pathLst>
              <a:path w="4704153" h="1317163">
                <a:moveTo>
                  <a:pt x="4704153" y="0"/>
                </a:moveTo>
                <a:lnTo>
                  <a:pt x="0" y="0"/>
                </a:lnTo>
                <a:lnTo>
                  <a:pt x="0" y="1317162"/>
                </a:lnTo>
                <a:lnTo>
                  <a:pt x="4704153" y="1317162"/>
                </a:lnTo>
                <a:lnTo>
                  <a:pt x="47041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643329">
            <a:off x="-311018" y="-193761"/>
            <a:ext cx="4704153" cy="1317163"/>
          </a:xfrm>
          <a:custGeom>
            <a:avLst/>
            <a:gdLst/>
            <a:ahLst/>
            <a:cxnLst/>
            <a:rect l="l" t="t" r="r" b="b"/>
            <a:pathLst>
              <a:path w="4704153" h="1317163">
                <a:moveTo>
                  <a:pt x="0" y="0"/>
                </a:moveTo>
                <a:lnTo>
                  <a:pt x="4704152" y="0"/>
                </a:lnTo>
                <a:lnTo>
                  <a:pt x="4704152" y="1317162"/>
                </a:lnTo>
                <a:lnTo>
                  <a:pt x="0" y="1317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479682" y="592837"/>
            <a:ext cx="4704153" cy="1317163"/>
          </a:xfrm>
          <a:custGeom>
            <a:avLst/>
            <a:gdLst/>
            <a:ahLst/>
            <a:cxnLst/>
            <a:rect l="l" t="t" r="r" b="b"/>
            <a:pathLst>
              <a:path w="4704153" h="1317163">
                <a:moveTo>
                  <a:pt x="0" y="0"/>
                </a:moveTo>
                <a:lnTo>
                  <a:pt x="4704152" y="0"/>
                </a:lnTo>
                <a:lnTo>
                  <a:pt x="4704152" y="1317162"/>
                </a:lnTo>
                <a:lnTo>
                  <a:pt x="0" y="1317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30334" y="592837"/>
            <a:ext cx="4704153" cy="1317163"/>
          </a:xfrm>
          <a:custGeom>
            <a:avLst/>
            <a:gdLst/>
            <a:ahLst/>
            <a:cxnLst/>
            <a:rect l="l" t="t" r="r" b="b"/>
            <a:pathLst>
              <a:path w="4704153" h="1317163">
                <a:moveTo>
                  <a:pt x="0" y="0"/>
                </a:moveTo>
                <a:lnTo>
                  <a:pt x="4704152" y="0"/>
                </a:lnTo>
                <a:lnTo>
                  <a:pt x="4704152" y="1317162"/>
                </a:lnTo>
                <a:lnTo>
                  <a:pt x="0" y="13171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571145" y="6755130"/>
            <a:ext cx="3811211" cy="207087"/>
          </a:xfrm>
          <a:custGeom>
            <a:avLst/>
            <a:gdLst/>
            <a:ahLst/>
            <a:cxnLst/>
            <a:rect l="l" t="t" r="r" b="b"/>
            <a:pathLst>
              <a:path w="3811211" h="207087">
                <a:moveTo>
                  <a:pt x="0" y="0"/>
                </a:moveTo>
                <a:lnTo>
                  <a:pt x="3811210" y="0"/>
                </a:lnTo>
                <a:lnTo>
                  <a:pt x="3811210" y="207087"/>
                </a:lnTo>
                <a:lnTo>
                  <a:pt x="0" y="207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72366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065357" y="3589017"/>
            <a:ext cx="2828650" cy="3556444"/>
            <a:chOff x="0" y="0"/>
            <a:chExt cx="3771533" cy="4741926"/>
          </a:xfrm>
        </p:grpSpPr>
        <p:sp>
          <p:nvSpPr>
            <p:cNvPr id="10" name="Freeform 10"/>
            <p:cNvSpPr/>
            <p:nvPr/>
          </p:nvSpPr>
          <p:spPr>
            <a:xfrm>
              <a:off x="1650474" y="0"/>
              <a:ext cx="470585" cy="474474"/>
            </a:xfrm>
            <a:custGeom>
              <a:avLst/>
              <a:gdLst/>
              <a:ahLst/>
              <a:cxnLst/>
              <a:rect l="l" t="t" r="r" b="b"/>
              <a:pathLst>
                <a:path w="470585" h="474474">
                  <a:moveTo>
                    <a:pt x="0" y="0"/>
                  </a:moveTo>
                  <a:lnTo>
                    <a:pt x="470585" y="0"/>
                  </a:lnTo>
                  <a:lnTo>
                    <a:pt x="470585" y="474474"/>
                  </a:lnTo>
                  <a:lnTo>
                    <a:pt x="0" y="474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251600" t="-395723" r="-250674" b="-9726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530728"/>
              <a:ext cx="3771533" cy="211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985739" y="4136933"/>
            <a:ext cx="4982021" cy="109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6F4F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It's a celebration of life,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6F4F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not death.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98312" y="1795699"/>
            <a:ext cx="95101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6F4F4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#3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6961" y="432742"/>
            <a:ext cx="3102792" cy="3320108"/>
          </a:xfrm>
          <a:custGeom>
            <a:avLst/>
            <a:gdLst/>
            <a:ahLst/>
            <a:cxnLst/>
            <a:rect l="l" t="t" r="r" b="b"/>
            <a:pathLst>
              <a:path w="3102792" h="3320108">
                <a:moveTo>
                  <a:pt x="0" y="0"/>
                </a:moveTo>
                <a:lnTo>
                  <a:pt x="3102791" y="0"/>
                </a:lnTo>
                <a:lnTo>
                  <a:pt x="3102791" y="3320108"/>
                </a:lnTo>
                <a:lnTo>
                  <a:pt x="0" y="332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333460" y="432742"/>
            <a:ext cx="3059123" cy="3780938"/>
          </a:xfrm>
          <a:custGeom>
            <a:avLst/>
            <a:gdLst/>
            <a:ahLst/>
            <a:cxnLst/>
            <a:rect l="l" t="t" r="r" b="b"/>
            <a:pathLst>
              <a:path w="3059123" h="3780938">
                <a:moveTo>
                  <a:pt x="0" y="0"/>
                </a:moveTo>
                <a:lnTo>
                  <a:pt x="3059123" y="0"/>
                </a:lnTo>
                <a:lnTo>
                  <a:pt x="3059123" y="3780938"/>
                </a:lnTo>
                <a:lnTo>
                  <a:pt x="0" y="3780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02113" y="3613467"/>
            <a:ext cx="2131348" cy="1135427"/>
          </a:xfrm>
          <a:custGeom>
            <a:avLst/>
            <a:gdLst/>
            <a:ahLst/>
            <a:cxnLst/>
            <a:rect l="l" t="t" r="r" b="b"/>
            <a:pathLst>
              <a:path w="2131348" h="1135427">
                <a:moveTo>
                  <a:pt x="0" y="0"/>
                </a:moveTo>
                <a:lnTo>
                  <a:pt x="2131347" y="0"/>
                </a:lnTo>
                <a:lnTo>
                  <a:pt x="2131347" y="1135427"/>
                </a:lnTo>
                <a:lnTo>
                  <a:pt x="0" y="1135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561724" y="4846299"/>
            <a:ext cx="6118080" cy="190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3626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An ofrenda is a home altar with a collection of objects of your beloved.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92281" y="2100030"/>
            <a:ext cx="95101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#4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953500" cy="7505700"/>
          </a:xfrm>
          <a:custGeom>
            <a:avLst/>
            <a:gdLst/>
            <a:ahLst/>
            <a:cxnLst/>
            <a:rect l="l" t="t" r="r" b="b"/>
            <a:pathLst>
              <a:path w="8953500" h="7505700">
                <a:moveTo>
                  <a:pt x="0" y="0"/>
                </a:moveTo>
                <a:lnTo>
                  <a:pt x="8953500" y="0"/>
                </a:lnTo>
                <a:lnTo>
                  <a:pt x="8953500" y="7505700"/>
                </a:lnTo>
                <a:lnTo>
                  <a:pt x="0" y="7505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29" r="-130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10296" y="2605449"/>
            <a:ext cx="5532908" cy="4149681"/>
          </a:xfrm>
          <a:custGeom>
            <a:avLst/>
            <a:gdLst/>
            <a:ahLst/>
            <a:cxnLst/>
            <a:rect l="l" t="t" r="r" b="b"/>
            <a:pathLst>
              <a:path w="5532908" h="4149681">
                <a:moveTo>
                  <a:pt x="0" y="0"/>
                </a:moveTo>
                <a:lnTo>
                  <a:pt x="5532908" y="0"/>
                </a:lnTo>
                <a:lnTo>
                  <a:pt x="5532908" y="4149681"/>
                </a:lnTo>
                <a:lnTo>
                  <a:pt x="0" y="41496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39664" y="636270"/>
            <a:ext cx="570354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 sample altar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3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8485" y="1715921"/>
            <a:ext cx="5532908" cy="4891391"/>
          </a:xfrm>
          <a:custGeom>
            <a:avLst/>
            <a:gdLst/>
            <a:ahLst/>
            <a:cxnLst/>
            <a:rect l="l" t="t" r="r" b="b"/>
            <a:pathLst>
              <a:path w="5532908" h="4891391">
                <a:moveTo>
                  <a:pt x="0" y="0"/>
                </a:moveTo>
                <a:lnTo>
                  <a:pt x="5532908" y="0"/>
                </a:lnTo>
                <a:lnTo>
                  <a:pt x="5532908" y="4891391"/>
                </a:lnTo>
                <a:lnTo>
                  <a:pt x="0" y="4891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36" r="-89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509940" y="179070"/>
            <a:ext cx="5340697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Another altar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Custom</PresentationFormat>
  <Paragraphs>28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Gatwick Bold</vt:lpstr>
      <vt:lpstr>Calibri</vt:lpstr>
      <vt:lpstr>Open Sans Extra Bold</vt:lpstr>
      <vt:lpstr>Furius</vt:lpstr>
      <vt:lpstr>Gatwick</vt:lpstr>
      <vt:lpstr>Lora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Happy Day Of The Dead Facebook Post</dc:title>
  <cp:lastModifiedBy>Elisia Doonan</cp:lastModifiedBy>
  <cp:revision>1</cp:revision>
  <dcterms:created xsi:type="dcterms:W3CDTF">2006-08-16T00:00:00Z</dcterms:created>
  <dcterms:modified xsi:type="dcterms:W3CDTF">2025-06-08T02:35:46Z</dcterms:modified>
  <dc:identifier>DAEuTqrGGzs</dc:identifier>
</cp:coreProperties>
</file>