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6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FA6EE-AF71-4546-B330-529A9287EE9E}" v="386" dt="2025-04-23T03:27:27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F9EFA6EE-AF71-4546-B330-529A9287EE9E}"/>
    <pc:docChg chg="undo custSel addSld delSld modSld sldOrd">
      <pc:chgData name="Elisia Doonan" userId="f5a093459b9f7667" providerId="LiveId" clId="{F9EFA6EE-AF71-4546-B330-529A9287EE9E}" dt="2025-04-23T03:27:41.195" v="1596" actId="20577"/>
      <pc:docMkLst>
        <pc:docMk/>
      </pc:docMkLst>
      <pc:sldChg chg="del">
        <pc:chgData name="Elisia Doonan" userId="f5a093459b9f7667" providerId="LiveId" clId="{F9EFA6EE-AF71-4546-B330-529A9287EE9E}" dt="2025-04-23T03:10:31.245" v="603" actId="2696"/>
        <pc:sldMkLst>
          <pc:docMk/>
          <pc:sldMk cId="2006428355" sldId="257"/>
        </pc:sldMkLst>
      </pc:sldChg>
      <pc:sldChg chg="addSp delSp modSp mod setBg setClrOvrMap">
        <pc:chgData name="Elisia Doonan" userId="f5a093459b9f7667" providerId="LiveId" clId="{F9EFA6EE-AF71-4546-B330-529A9287EE9E}" dt="2025-04-23T03:11:29.059" v="605" actId="962"/>
        <pc:sldMkLst>
          <pc:docMk/>
          <pc:sldMk cId="702674669" sldId="258"/>
        </pc:sldMkLst>
        <pc:spChg chg="mod">
          <ac:chgData name="Elisia Doonan" userId="f5a093459b9f7667" providerId="LiveId" clId="{F9EFA6EE-AF71-4546-B330-529A9287EE9E}" dt="2025-04-23T03:09:06.507" v="602" actId="26606"/>
          <ac:spMkLst>
            <pc:docMk/>
            <pc:sldMk cId="702674669" sldId="258"/>
            <ac:spMk id="2" creationId="{CBB37EC6-F72F-1F80-65D2-E2F103B11775}"/>
          </ac:spMkLst>
        </pc:spChg>
        <pc:spChg chg="del">
          <ac:chgData name="Elisia Doonan" userId="f5a093459b9f7667" providerId="LiveId" clId="{F9EFA6EE-AF71-4546-B330-529A9287EE9E}" dt="2025-04-23T02:48:39.523" v="114" actId="26606"/>
          <ac:spMkLst>
            <pc:docMk/>
            <pc:sldMk cId="702674669" sldId="258"/>
            <ac:spMk id="3" creationId="{534280FF-EA12-51EE-564B-B0AC71FC5EF3}"/>
          </ac:spMkLst>
        </pc:spChg>
        <pc:spChg chg="add del">
          <ac:chgData name="Elisia Doonan" userId="f5a093459b9f7667" providerId="LiveId" clId="{F9EFA6EE-AF71-4546-B330-529A9287EE9E}" dt="2025-04-23T03:09:06.507" v="602" actId="26606"/>
          <ac:spMkLst>
            <pc:docMk/>
            <pc:sldMk cId="702674669" sldId="258"/>
            <ac:spMk id="13" creationId="{33E93247-6229-44AB-A550-739E971E690B}"/>
          </ac:spMkLst>
        </pc:spChg>
        <pc:spChg chg="add del">
          <ac:chgData name="Elisia Doonan" userId="f5a093459b9f7667" providerId="LiveId" clId="{F9EFA6EE-AF71-4546-B330-529A9287EE9E}" dt="2025-04-23T03:09:06.507" v="602" actId="26606"/>
          <ac:spMkLst>
            <pc:docMk/>
            <pc:sldMk cId="702674669" sldId="258"/>
            <ac:spMk id="15" creationId="{6BB6B482-ACCA-4938-8AEA-49D525C17221}"/>
          </ac:spMkLst>
        </pc:spChg>
        <pc:spChg chg="add">
          <ac:chgData name="Elisia Doonan" userId="f5a093459b9f7667" providerId="LiveId" clId="{F9EFA6EE-AF71-4546-B330-529A9287EE9E}" dt="2025-04-23T03:09:06.507" v="602" actId="26606"/>
          <ac:spMkLst>
            <pc:docMk/>
            <pc:sldMk cId="702674669" sldId="258"/>
            <ac:spMk id="26" creationId="{33E93247-6229-44AB-A550-739E971E690B}"/>
          </ac:spMkLst>
        </pc:spChg>
        <pc:picChg chg="add mod ord">
          <ac:chgData name="Elisia Doonan" userId="f5a093459b9f7667" providerId="LiveId" clId="{F9EFA6EE-AF71-4546-B330-529A9287EE9E}" dt="2025-04-23T03:11:29.059" v="605" actId="962"/>
          <ac:picMkLst>
            <pc:docMk/>
            <pc:sldMk cId="702674669" sldId="258"/>
            <ac:picMk id="5" creationId="{BCCF754A-C8A7-E717-EEF3-D5BC8989AA87}"/>
          </ac:picMkLst>
        </pc:picChg>
        <pc:cxnChg chg="add del">
          <ac:chgData name="Elisia Doonan" userId="f5a093459b9f7667" providerId="LiveId" clId="{F9EFA6EE-AF71-4546-B330-529A9287EE9E}" dt="2025-04-23T03:09:06.507" v="602" actId="26606"/>
          <ac:cxnSpMkLst>
            <pc:docMk/>
            <pc:sldMk cId="702674669" sldId="258"/>
            <ac:cxnSpMk id="9" creationId="{F64F9B95-9045-48D2-B9F3-2927E98F54AA}"/>
          </ac:cxnSpMkLst>
        </pc:cxnChg>
        <pc:cxnChg chg="add del">
          <ac:chgData name="Elisia Doonan" userId="f5a093459b9f7667" providerId="LiveId" clId="{F9EFA6EE-AF71-4546-B330-529A9287EE9E}" dt="2025-04-23T03:09:06.507" v="602" actId="26606"/>
          <ac:cxnSpMkLst>
            <pc:docMk/>
            <pc:sldMk cId="702674669" sldId="258"/>
            <ac:cxnSpMk id="11" creationId="{085AA86F-6A4D-4BCB-A045-D992CDC2959B}"/>
          </ac:cxnSpMkLst>
        </pc:cxnChg>
        <pc:cxnChg chg="add del">
          <ac:chgData name="Elisia Doonan" userId="f5a093459b9f7667" providerId="LiveId" clId="{F9EFA6EE-AF71-4546-B330-529A9287EE9E}" dt="2025-04-23T03:09:06.507" v="602" actId="26606"/>
          <ac:cxnSpMkLst>
            <pc:docMk/>
            <pc:sldMk cId="702674669" sldId="258"/>
            <ac:cxnSpMk id="17" creationId="{EE2E603F-4A95-4FE8-BB06-211DFD75DBEF}"/>
          </ac:cxnSpMkLst>
        </pc:cxnChg>
        <pc:cxnChg chg="add">
          <ac:chgData name="Elisia Doonan" userId="f5a093459b9f7667" providerId="LiveId" clId="{F9EFA6EE-AF71-4546-B330-529A9287EE9E}" dt="2025-04-23T03:09:06.507" v="602" actId="26606"/>
          <ac:cxnSpMkLst>
            <pc:docMk/>
            <pc:sldMk cId="702674669" sldId="258"/>
            <ac:cxnSpMk id="22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3:09:06.507" v="602" actId="26606"/>
          <ac:cxnSpMkLst>
            <pc:docMk/>
            <pc:sldMk cId="702674669" sldId="258"/>
            <ac:cxnSpMk id="28" creationId="{EE2E603F-4A95-4FE8-BB06-211DFD75DBEF}"/>
          </ac:cxnSpMkLst>
        </pc:cxnChg>
      </pc:sldChg>
      <pc:sldChg chg="addSp delSp modSp mod setBg setClrOvrMap">
        <pc:chgData name="Elisia Doonan" userId="f5a093459b9f7667" providerId="LiveId" clId="{F9EFA6EE-AF71-4546-B330-529A9287EE9E}" dt="2025-04-23T02:48:53.387" v="116" actId="26606"/>
        <pc:sldMkLst>
          <pc:docMk/>
          <pc:sldMk cId="3551227862" sldId="259"/>
        </pc:sldMkLst>
        <pc:spChg chg="mod">
          <ac:chgData name="Elisia Doonan" userId="f5a093459b9f7667" providerId="LiveId" clId="{F9EFA6EE-AF71-4546-B330-529A9287EE9E}" dt="2025-04-23T02:48:53.387" v="116" actId="26606"/>
          <ac:spMkLst>
            <pc:docMk/>
            <pc:sldMk cId="3551227862" sldId="259"/>
            <ac:spMk id="2" creationId="{B78702FC-640E-8948-6CB8-013D10F4F2C8}"/>
          </ac:spMkLst>
        </pc:spChg>
        <pc:spChg chg="del">
          <ac:chgData name="Elisia Doonan" userId="f5a093459b9f7667" providerId="LiveId" clId="{F9EFA6EE-AF71-4546-B330-529A9287EE9E}" dt="2025-04-23T02:48:53.387" v="116" actId="26606"/>
          <ac:spMkLst>
            <pc:docMk/>
            <pc:sldMk cId="3551227862" sldId="259"/>
            <ac:spMk id="3" creationId="{6F615231-FA9D-B91A-7D05-E53B8DF1E608}"/>
          </ac:spMkLst>
        </pc:spChg>
        <pc:spChg chg="add">
          <ac:chgData name="Elisia Doonan" userId="f5a093459b9f7667" providerId="LiveId" clId="{F9EFA6EE-AF71-4546-B330-529A9287EE9E}" dt="2025-04-23T02:48:53.387" v="116" actId="26606"/>
          <ac:spMkLst>
            <pc:docMk/>
            <pc:sldMk cId="3551227862" sldId="259"/>
            <ac:spMk id="13" creationId="{33E93247-6229-44AB-A550-739E971E690B}"/>
          </ac:spMkLst>
        </pc:spChg>
        <pc:spChg chg="add">
          <ac:chgData name="Elisia Doonan" userId="f5a093459b9f7667" providerId="LiveId" clId="{F9EFA6EE-AF71-4546-B330-529A9287EE9E}" dt="2025-04-23T02:48:53.387" v="116" actId="26606"/>
          <ac:spMkLst>
            <pc:docMk/>
            <pc:sldMk cId="3551227862" sldId="259"/>
            <ac:spMk id="15" creationId="{6BB6B482-ACCA-4938-8AEA-49D525C17221}"/>
          </ac:spMkLst>
        </pc:spChg>
        <pc:picChg chg="add">
          <ac:chgData name="Elisia Doonan" userId="f5a093459b9f7667" providerId="LiveId" clId="{F9EFA6EE-AF71-4546-B330-529A9287EE9E}" dt="2025-04-23T02:48:53.387" v="116" actId="26606"/>
          <ac:picMkLst>
            <pc:docMk/>
            <pc:sldMk cId="3551227862" sldId="259"/>
            <ac:picMk id="5" creationId="{20E684E6-28F8-0FF8-499E-945A5CB29C58}"/>
          </ac:picMkLst>
        </pc:picChg>
        <pc:cxnChg chg="add">
          <ac:chgData name="Elisia Doonan" userId="f5a093459b9f7667" providerId="LiveId" clId="{F9EFA6EE-AF71-4546-B330-529A9287EE9E}" dt="2025-04-23T02:48:53.387" v="116" actId="26606"/>
          <ac:cxnSpMkLst>
            <pc:docMk/>
            <pc:sldMk cId="3551227862" sldId="259"/>
            <ac:cxnSpMk id="9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2:48:53.387" v="116" actId="26606"/>
          <ac:cxnSpMkLst>
            <pc:docMk/>
            <pc:sldMk cId="3551227862" sldId="259"/>
            <ac:cxnSpMk id="11" creationId="{085AA86F-6A4D-4BCB-A045-D992CDC2959B}"/>
          </ac:cxnSpMkLst>
        </pc:cxnChg>
        <pc:cxnChg chg="add">
          <ac:chgData name="Elisia Doonan" userId="f5a093459b9f7667" providerId="LiveId" clId="{F9EFA6EE-AF71-4546-B330-529A9287EE9E}" dt="2025-04-23T02:48:53.387" v="116" actId="26606"/>
          <ac:cxnSpMkLst>
            <pc:docMk/>
            <pc:sldMk cId="3551227862" sldId="259"/>
            <ac:cxnSpMk id="17" creationId="{EE2E603F-4A95-4FE8-BB06-211DFD75DBEF}"/>
          </ac:cxnSpMkLst>
        </pc:cxnChg>
      </pc:sldChg>
      <pc:sldChg chg="addSp delSp modSp mod setBg setClrOvrMap">
        <pc:chgData name="Elisia Doonan" userId="f5a093459b9f7667" providerId="LiveId" clId="{F9EFA6EE-AF71-4546-B330-529A9287EE9E}" dt="2025-04-23T03:08:47.096" v="601" actId="26606"/>
        <pc:sldMkLst>
          <pc:docMk/>
          <pc:sldMk cId="823434292" sldId="260"/>
        </pc:sldMkLst>
        <pc:spChg chg="mod">
          <ac:chgData name="Elisia Doonan" userId="f5a093459b9f7667" providerId="LiveId" clId="{F9EFA6EE-AF71-4546-B330-529A9287EE9E}" dt="2025-04-23T03:08:47.096" v="601" actId="26606"/>
          <ac:spMkLst>
            <pc:docMk/>
            <pc:sldMk cId="823434292" sldId="260"/>
            <ac:spMk id="2" creationId="{0E561E82-268C-C40B-2C07-9E0DBBA4C45C}"/>
          </ac:spMkLst>
        </pc:spChg>
        <pc:spChg chg="del">
          <ac:chgData name="Elisia Doonan" userId="f5a093459b9f7667" providerId="LiveId" clId="{F9EFA6EE-AF71-4546-B330-529A9287EE9E}" dt="2025-04-23T02:49:16.245" v="117" actId="26606"/>
          <ac:spMkLst>
            <pc:docMk/>
            <pc:sldMk cId="823434292" sldId="260"/>
            <ac:spMk id="3" creationId="{DEA19821-C571-AAD5-13A2-CAD76768151C}"/>
          </ac:spMkLst>
        </pc:spChg>
        <pc:spChg chg="add del">
          <ac:chgData name="Elisia Doonan" userId="f5a093459b9f7667" providerId="LiveId" clId="{F9EFA6EE-AF71-4546-B330-529A9287EE9E}" dt="2025-04-23T03:08:30.713" v="599" actId="26606"/>
          <ac:spMkLst>
            <pc:docMk/>
            <pc:sldMk cId="823434292" sldId="260"/>
            <ac:spMk id="13" creationId="{33E93247-6229-44AB-A550-739E971E690B}"/>
          </ac:spMkLst>
        </pc:spChg>
        <pc:spChg chg="add del">
          <ac:chgData name="Elisia Doonan" userId="f5a093459b9f7667" providerId="LiveId" clId="{F9EFA6EE-AF71-4546-B330-529A9287EE9E}" dt="2025-04-23T03:08:30.713" v="599" actId="26606"/>
          <ac:spMkLst>
            <pc:docMk/>
            <pc:sldMk cId="823434292" sldId="260"/>
            <ac:spMk id="15" creationId="{6BB6B482-ACCA-4938-8AEA-49D525C17221}"/>
          </ac:spMkLst>
        </pc:spChg>
        <pc:spChg chg="add del">
          <ac:chgData name="Elisia Doonan" userId="f5a093459b9f7667" providerId="LiveId" clId="{F9EFA6EE-AF71-4546-B330-529A9287EE9E}" dt="2025-04-23T03:08:47.096" v="601" actId="26606"/>
          <ac:spMkLst>
            <pc:docMk/>
            <pc:sldMk cId="823434292" sldId="260"/>
            <ac:spMk id="26" creationId="{341BFA31-6544-45C2-9DA0-9E1C5E0B1959}"/>
          </ac:spMkLst>
        </pc:spChg>
        <pc:spChg chg="add">
          <ac:chgData name="Elisia Doonan" userId="f5a093459b9f7667" providerId="LiveId" clId="{F9EFA6EE-AF71-4546-B330-529A9287EE9E}" dt="2025-04-23T03:08:47.096" v="601" actId="26606"/>
          <ac:spMkLst>
            <pc:docMk/>
            <pc:sldMk cId="823434292" sldId="260"/>
            <ac:spMk id="37" creationId="{33E93247-6229-44AB-A550-739E971E690B}"/>
          </ac:spMkLst>
        </pc:spChg>
        <pc:spChg chg="add">
          <ac:chgData name="Elisia Doonan" userId="f5a093459b9f7667" providerId="LiveId" clId="{F9EFA6EE-AF71-4546-B330-529A9287EE9E}" dt="2025-04-23T03:08:47.096" v="601" actId="26606"/>
          <ac:spMkLst>
            <pc:docMk/>
            <pc:sldMk cId="823434292" sldId="260"/>
            <ac:spMk id="39" creationId="{A5D67320-FCFD-4931-AAF7-C6C853329C7F}"/>
          </ac:spMkLst>
        </pc:spChg>
        <pc:picChg chg="add del mod ord">
          <ac:chgData name="Elisia Doonan" userId="f5a093459b9f7667" providerId="LiveId" clId="{F9EFA6EE-AF71-4546-B330-529A9287EE9E}" dt="2025-04-23T03:08:35.527" v="600" actId="478"/>
          <ac:picMkLst>
            <pc:docMk/>
            <pc:sldMk cId="823434292" sldId="260"/>
            <ac:picMk id="5" creationId="{B8012CD7-46C5-AAEB-4D3D-ABAEDA7AD225}"/>
          </ac:picMkLst>
        </pc:picChg>
        <pc:picChg chg="add mod">
          <ac:chgData name="Elisia Doonan" userId="f5a093459b9f7667" providerId="LiveId" clId="{F9EFA6EE-AF71-4546-B330-529A9287EE9E}" dt="2025-04-23T03:08:47.096" v="601" actId="26606"/>
          <ac:picMkLst>
            <pc:docMk/>
            <pc:sldMk cId="823434292" sldId="260"/>
            <ac:picMk id="6" creationId="{8B8C4E28-2309-AD38-7927-9D677AFBD504}"/>
          </ac:picMkLst>
        </pc:picChg>
        <pc:cxnChg chg="add del">
          <ac:chgData name="Elisia Doonan" userId="f5a093459b9f7667" providerId="LiveId" clId="{F9EFA6EE-AF71-4546-B330-529A9287EE9E}" dt="2025-04-23T03:08:30.713" v="599" actId="26606"/>
          <ac:cxnSpMkLst>
            <pc:docMk/>
            <pc:sldMk cId="823434292" sldId="260"/>
            <ac:cxnSpMk id="9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2:49:16.245" v="117" actId="26606"/>
          <ac:cxnSpMkLst>
            <pc:docMk/>
            <pc:sldMk cId="823434292" sldId="260"/>
            <ac:cxnSpMk id="11" creationId="{085AA86F-6A4D-4BCB-A045-D992CDC2959B}"/>
          </ac:cxnSpMkLst>
        </pc:cxnChg>
        <pc:cxnChg chg="add del">
          <ac:chgData name="Elisia Doonan" userId="f5a093459b9f7667" providerId="LiveId" clId="{F9EFA6EE-AF71-4546-B330-529A9287EE9E}" dt="2025-04-23T03:08:30.713" v="599" actId="26606"/>
          <ac:cxnSpMkLst>
            <pc:docMk/>
            <pc:sldMk cId="823434292" sldId="260"/>
            <ac:cxnSpMk id="17" creationId="{EE2E603F-4A95-4FE8-BB06-211DFD75DBEF}"/>
          </ac:cxnSpMkLst>
        </pc:cxnChg>
        <pc:cxnChg chg="add del">
          <ac:chgData name="Elisia Doonan" userId="f5a093459b9f7667" providerId="LiveId" clId="{F9EFA6EE-AF71-4546-B330-529A9287EE9E}" dt="2025-04-23T03:08:47.096" v="601" actId="26606"/>
          <ac:cxnSpMkLst>
            <pc:docMk/>
            <pc:sldMk cId="823434292" sldId="260"/>
            <ac:cxnSpMk id="22" creationId="{F64F9B95-9045-48D2-B9F3-2927E98F54AA}"/>
          </ac:cxnSpMkLst>
        </pc:cxnChg>
        <pc:cxnChg chg="add del">
          <ac:chgData name="Elisia Doonan" userId="f5a093459b9f7667" providerId="LiveId" clId="{F9EFA6EE-AF71-4546-B330-529A9287EE9E}" dt="2025-04-23T03:08:47.096" v="601" actId="26606"/>
          <ac:cxnSpMkLst>
            <pc:docMk/>
            <pc:sldMk cId="823434292" sldId="260"/>
            <ac:cxnSpMk id="24" creationId="{085AA86F-6A4D-4BCB-A045-D992CDC2959B}"/>
          </ac:cxnSpMkLst>
        </pc:cxnChg>
        <pc:cxnChg chg="del">
          <ac:chgData name="Elisia Doonan" userId="f5a093459b9f7667" providerId="LiveId" clId="{F9EFA6EE-AF71-4546-B330-529A9287EE9E}" dt="2025-04-23T03:08:47.096" v="601" actId="26606"/>
          <ac:cxnSpMkLst>
            <pc:docMk/>
            <pc:sldMk cId="823434292" sldId="260"/>
            <ac:cxnSpMk id="28" creationId="{5FBDBD30-F250-4D5E-925B-4796AFC99B80}"/>
          </ac:cxnSpMkLst>
        </pc:cxnChg>
        <pc:cxnChg chg="add">
          <ac:chgData name="Elisia Doonan" userId="f5a093459b9f7667" providerId="LiveId" clId="{F9EFA6EE-AF71-4546-B330-529A9287EE9E}" dt="2025-04-23T03:08:47.096" v="601" actId="26606"/>
          <ac:cxnSpMkLst>
            <pc:docMk/>
            <pc:sldMk cId="823434292" sldId="260"/>
            <ac:cxnSpMk id="33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3:08:47.096" v="601" actId="26606"/>
          <ac:cxnSpMkLst>
            <pc:docMk/>
            <pc:sldMk cId="823434292" sldId="260"/>
            <ac:cxnSpMk id="41" creationId="{EE2E603F-4A95-4FE8-BB06-211DFD75DBEF}"/>
          </ac:cxnSpMkLst>
        </pc:cxnChg>
      </pc:sldChg>
      <pc:sldChg chg="addSp delSp modSp mod setBg">
        <pc:chgData name="Elisia Doonan" userId="f5a093459b9f7667" providerId="LiveId" clId="{F9EFA6EE-AF71-4546-B330-529A9287EE9E}" dt="2025-04-23T02:49:26.447" v="118" actId="26606"/>
        <pc:sldMkLst>
          <pc:docMk/>
          <pc:sldMk cId="2065691908" sldId="261"/>
        </pc:sldMkLst>
        <pc:spChg chg="mod">
          <ac:chgData name="Elisia Doonan" userId="f5a093459b9f7667" providerId="LiveId" clId="{F9EFA6EE-AF71-4546-B330-529A9287EE9E}" dt="2025-04-23T02:49:26.447" v="118" actId="26606"/>
          <ac:spMkLst>
            <pc:docMk/>
            <pc:sldMk cId="2065691908" sldId="261"/>
            <ac:spMk id="2" creationId="{EB634106-603B-4892-208C-DEBA7969A003}"/>
          </ac:spMkLst>
        </pc:spChg>
        <pc:spChg chg="del">
          <ac:chgData name="Elisia Doonan" userId="f5a093459b9f7667" providerId="LiveId" clId="{F9EFA6EE-AF71-4546-B330-529A9287EE9E}" dt="2025-04-23T02:49:26.447" v="118" actId="26606"/>
          <ac:spMkLst>
            <pc:docMk/>
            <pc:sldMk cId="2065691908" sldId="261"/>
            <ac:spMk id="3" creationId="{BBA63EED-3839-BDF7-7CB3-5704A7196661}"/>
          </ac:spMkLst>
        </pc:spChg>
        <pc:spChg chg="add">
          <ac:chgData name="Elisia Doonan" userId="f5a093459b9f7667" providerId="LiveId" clId="{F9EFA6EE-AF71-4546-B330-529A9287EE9E}" dt="2025-04-23T02:49:26.447" v="118" actId="26606"/>
          <ac:spMkLst>
            <pc:docMk/>
            <pc:sldMk cId="2065691908" sldId="261"/>
            <ac:spMk id="14" creationId="{33E93247-6229-44AB-A550-739E971E690B}"/>
          </ac:spMkLst>
        </pc:spChg>
        <pc:picChg chg="add">
          <ac:chgData name="Elisia Doonan" userId="f5a093459b9f7667" providerId="LiveId" clId="{F9EFA6EE-AF71-4546-B330-529A9287EE9E}" dt="2025-04-23T02:49:26.447" v="118" actId="26606"/>
          <ac:picMkLst>
            <pc:docMk/>
            <pc:sldMk cId="2065691908" sldId="261"/>
            <ac:picMk id="7" creationId="{0F16C17C-D720-0CA9-1775-22EEA2E5A428}"/>
          </ac:picMkLst>
        </pc:picChg>
        <pc:cxnChg chg="add">
          <ac:chgData name="Elisia Doonan" userId="f5a093459b9f7667" providerId="LiveId" clId="{F9EFA6EE-AF71-4546-B330-529A9287EE9E}" dt="2025-04-23T02:49:26.447" v="118" actId="26606"/>
          <ac:cxnSpMkLst>
            <pc:docMk/>
            <pc:sldMk cId="2065691908" sldId="261"/>
            <ac:cxnSpMk id="10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2:49:26.447" v="118" actId="26606"/>
          <ac:cxnSpMkLst>
            <pc:docMk/>
            <pc:sldMk cId="2065691908" sldId="261"/>
            <ac:cxnSpMk id="12" creationId="{085AA86F-6A4D-4BCB-A045-D992CDC2959B}"/>
          </ac:cxnSpMkLst>
        </pc:cxnChg>
        <pc:cxnChg chg="add">
          <ac:chgData name="Elisia Doonan" userId="f5a093459b9f7667" providerId="LiveId" clId="{F9EFA6EE-AF71-4546-B330-529A9287EE9E}" dt="2025-04-23T02:49:26.447" v="118" actId="26606"/>
          <ac:cxnSpMkLst>
            <pc:docMk/>
            <pc:sldMk cId="2065691908" sldId="261"/>
            <ac:cxnSpMk id="16" creationId="{EE2E603F-4A95-4FE8-BB06-211DFD75DBEF}"/>
          </ac:cxnSpMkLst>
        </pc:cxnChg>
        <pc:cxnChg chg="add">
          <ac:chgData name="Elisia Doonan" userId="f5a093459b9f7667" providerId="LiveId" clId="{F9EFA6EE-AF71-4546-B330-529A9287EE9E}" dt="2025-04-23T02:49:26.447" v="118" actId="26606"/>
          <ac:cxnSpMkLst>
            <pc:docMk/>
            <pc:sldMk cId="2065691908" sldId="261"/>
            <ac:cxnSpMk id="18" creationId="{D7CC41EB-2D81-4303-9171-6401B388BA35}"/>
          </ac:cxnSpMkLst>
        </pc:cxnChg>
      </pc:sldChg>
      <pc:sldChg chg="addSp delSp modSp mod setBg setClrOvrMap">
        <pc:chgData name="Elisia Doonan" userId="f5a093459b9f7667" providerId="LiveId" clId="{F9EFA6EE-AF71-4546-B330-529A9287EE9E}" dt="2025-04-23T03:13:05.590" v="765" actId="962"/>
        <pc:sldMkLst>
          <pc:docMk/>
          <pc:sldMk cId="195750475" sldId="262"/>
        </pc:sldMkLst>
        <pc:spChg chg="mod">
          <ac:chgData name="Elisia Doonan" userId="f5a093459b9f7667" providerId="LiveId" clId="{F9EFA6EE-AF71-4546-B330-529A9287EE9E}" dt="2025-04-23T02:49:33.402" v="119" actId="26606"/>
          <ac:spMkLst>
            <pc:docMk/>
            <pc:sldMk cId="195750475" sldId="262"/>
            <ac:spMk id="2" creationId="{59006537-B63A-5197-85B8-2B02EB5A7201}"/>
          </ac:spMkLst>
        </pc:spChg>
        <pc:spChg chg="del">
          <ac:chgData name="Elisia Doonan" userId="f5a093459b9f7667" providerId="LiveId" clId="{F9EFA6EE-AF71-4546-B330-529A9287EE9E}" dt="2025-04-23T02:49:33.402" v="119" actId="26606"/>
          <ac:spMkLst>
            <pc:docMk/>
            <pc:sldMk cId="195750475" sldId="262"/>
            <ac:spMk id="3" creationId="{44EFA8C6-4678-ED68-3E81-30D73E963479}"/>
          </ac:spMkLst>
        </pc:spChg>
        <pc:spChg chg="add">
          <ac:chgData name="Elisia Doonan" userId="f5a093459b9f7667" providerId="LiveId" clId="{F9EFA6EE-AF71-4546-B330-529A9287EE9E}" dt="2025-04-23T02:49:33.402" v="119" actId="26606"/>
          <ac:spMkLst>
            <pc:docMk/>
            <pc:sldMk cId="195750475" sldId="262"/>
            <ac:spMk id="13" creationId="{33E93247-6229-44AB-A550-739E971E690B}"/>
          </ac:spMkLst>
        </pc:spChg>
        <pc:spChg chg="add">
          <ac:chgData name="Elisia Doonan" userId="f5a093459b9f7667" providerId="LiveId" clId="{F9EFA6EE-AF71-4546-B330-529A9287EE9E}" dt="2025-04-23T02:49:33.402" v="119" actId="26606"/>
          <ac:spMkLst>
            <pc:docMk/>
            <pc:sldMk cId="195750475" sldId="262"/>
            <ac:spMk id="15" creationId="{6BB6B482-ACCA-4938-8AEA-49D525C17221}"/>
          </ac:spMkLst>
        </pc:spChg>
        <pc:picChg chg="add mod">
          <ac:chgData name="Elisia Doonan" userId="f5a093459b9f7667" providerId="LiveId" clId="{F9EFA6EE-AF71-4546-B330-529A9287EE9E}" dt="2025-04-23T03:13:05.590" v="765" actId="962"/>
          <ac:picMkLst>
            <pc:docMk/>
            <pc:sldMk cId="195750475" sldId="262"/>
            <ac:picMk id="5" creationId="{95C4B7A7-D2CF-F332-4A4C-89F743979F90}"/>
          </ac:picMkLst>
        </pc:picChg>
        <pc:cxnChg chg="add">
          <ac:chgData name="Elisia Doonan" userId="f5a093459b9f7667" providerId="LiveId" clId="{F9EFA6EE-AF71-4546-B330-529A9287EE9E}" dt="2025-04-23T02:49:33.402" v="119" actId="26606"/>
          <ac:cxnSpMkLst>
            <pc:docMk/>
            <pc:sldMk cId="195750475" sldId="262"/>
            <ac:cxnSpMk id="9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2:49:33.402" v="119" actId="26606"/>
          <ac:cxnSpMkLst>
            <pc:docMk/>
            <pc:sldMk cId="195750475" sldId="262"/>
            <ac:cxnSpMk id="11" creationId="{085AA86F-6A4D-4BCB-A045-D992CDC2959B}"/>
          </ac:cxnSpMkLst>
        </pc:cxnChg>
        <pc:cxnChg chg="add">
          <ac:chgData name="Elisia Doonan" userId="f5a093459b9f7667" providerId="LiveId" clId="{F9EFA6EE-AF71-4546-B330-529A9287EE9E}" dt="2025-04-23T02:49:33.402" v="119" actId="26606"/>
          <ac:cxnSpMkLst>
            <pc:docMk/>
            <pc:sldMk cId="195750475" sldId="262"/>
            <ac:cxnSpMk id="17" creationId="{EE2E603F-4A95-4FE8-BB06-211DFD75DBEF}"/>
          </ac:cxnSpMkLst>
        </pc:cxnChg>
      </pc:sldChg>
      <pc:sldChg chg="addSp modSp mod setBg">
        <pc:chgData name="Elisia Doonan" userId="f5a093459b9f7667" providerId="LiveId" clId="{F9EFA6EE-AF71-4546-B330-529A9287EE9E}" dt="2025-04-23T03:27:41.195" v="1596" actId="20577"/>
        <pc:sldMkLst>
          <pc:docMk/>
          <pc:sldMk cId="1623306639" sldId="263"/>
        </pc:sldMkLst>
        <pc:spChg chg="mod">
          <ac:chgData name="Elisia Doonan" userId="f5a093459b9f7667" providerId="LiveId" clId="{F9EFA6EE-AF71-4546-B330-529A9287EE9E}" dt="2025-04-23T03:27:08.670" v="1568" actId="26606"/>
          <ac:spMkLst>
            <pc:docMk/>
            <pc:sldMk cId="1623306639" sldId="263"/>
            <ac:spMk id="2" creationId="{DF70DC39-90CB-0389-325C-E5148C5414DC}"/>
          </ac:spMkLst>
        </pc:spChg>
        <pc:spChg chg="mod">
          <ac:chgData name="Elisia Doonan" userId="f5a093459b9f7667" providerId="LiveId" clId="{F9EFA6EE-AF71-4546-B330-529A9287EE9E}" dt="2025-04-23T03:27:15.753" v="1569" actId="1076"/>
          <ac:spMkLst>
            <pc:docMk/>
            <pc:sldMk cId="1623306639" sldId="263"/>
            <ac:spMk id="3" creationId="{3FB5D6E3-BC65-0142-A93F-71A5F4EEBE2F}"/>
          </ac:spMkLst>
        </pc:spChg>
        <pc:spChg chg="add mod">
          <ac:chgData name="Elisia Doonan" userId="f5a093459b9f7667" providerId="LiveId" clId="{F9EFA6EE-AF71-4546-B330-529A9287EE9E}" dt="2025-04-23T03:27:41.195" v="1596" actId="20577"/>
          <ac:spMkLst>
            <pc:docMk/>
            <pc:sldMk cId="1623306639" sldId="263"/>
            <ac:spMk id="4" creationId="{EA5DBFBD-C323-0D4D-22C3-B1F3F6068F95}"/>
          </ac:spMkLst>
        </pc:spChg>
        <pc:spChg chg="add">
          <ac:chgData name="Elisia Doonan" userId="f5a093459b9f7667" providerId="LiveId" clId="{F9EFA6EE-AF71-4546-B330-529A9287EE9E}" dt="2025-04-23T03:27:08.670" v="1568" actId="26606"/>
          <ac:spMkLst>
            <pc:docMk/>
            <pc:sldMk cId="1623306639" sldId="263"/>
            <ac:spMk id="12" creationId="{A7D20BF2-EB2E-6063-DD3A-ABDA963535BC}"/>
          </ac:spMkLst>
        </pc:spChg>
        <pc:cxnChg chg="add">
          <ac:chgData name="Elisia Doonan" userId="f5a093459b9f7667" providerId="LiveId" clId="{F9EFA6EE-AF71-4546-B330-529A9287EE9E}" dt="2025-04-23T03:27:08.670" v="1568" actId="26606"/>
          <ac:cxnSpMkLst>
            <pc:docMk/>
            <pc:sldMk cId="1623306639" sldId="263"/>
            <ac:cxnSpMk id="8" creationId="{F64F9B95-9045-48D2-B9F3-2927E98F54AA}"/>
          </ac:cxnSpMkLst>
        </pc:cxnChg>
        <pc:cxnChg chg="add">
          <ac:chgData name="Elisia Doonan" userId="f5a093459b9f7667" providerId="LiveId" clId="{F9EFA6EE-AF71-4546-B330-529A9287EE9E}" dt="2025-04-23T03:27:08.670" v="1568" actId="26606"/>
          <ac:cxnSpMkLst>
            <pc:docMk/>
            <pc:sldMk cId="1623306639" sldId="263"/>
            <ac:cxnSpMk id="10" creationId="{085AA86F-6A4D-4BCB-A045-D992CDC2959B}"/>
          </ac:cxnSpMkLst>
        </pc:cxnChg>
        <pc:cxnChg chg="add">
          <ac:chgData name="Elisia Doonan" userId="f5a093459b9f7667" providerId="LiveId" clId="{F9EFA6EE-AF71-4546-B330-529A9287EE9E}" dt="2025-04-23T03:27:08.670" v="1568" actId="26606"/>
          <ac:cxnSpMkLst>
            <pc:docMk/>
            <pc:sldMk cId="1623306639" sldId="263"/>
            <ac:cxnSpMk id="14" creationId="{90FB7F1C-B2F7-27EA-1F8A-D4A3232318EF}"/>
          </ac:cxnSpMkLst>
        </pc:cxnChg>
      </pc:sldChg>
      <pc:sldChg chg="addSp delSp modSp new mod ord setBg">
        <pc:chgData name="Elisia Doonan" userId="f5a093459b9f7667" providerId="LiveId" clId="{F9EFA6EE-AF71-4546-B330-529A9287EE9E}" dt="2025-04-23T03:18:35.881" v="1145" actId="962"/>
        <pc:sldMkLst>
          <pc:docMk/>
          <pc:sldMk cId="384547660" sldId="264"/>
        </pc:sldMkLst>
        <pc:spChg chg="mod">
          <ac:chgData name="Elisia Doonan" userId="f5a093459b9f7667" providerId="LiveId" clId="{F9EFA6EE-AF71-4546-B330-529A9287EE9E}" dt="2025-04-23T02:48:17.752" v="113" actId="26606"/>
          <ac:spMkLst>
            <pc:docMk/>
            <pc:sldMk cId="384547660" sldId="264"/>
            <ac:spMk id="2" creationId="{61C9F4CB-4C21-A656-C9AF-D55A7EA7DE2E}"/>
          </ac:spMkLst>
        </pc:spChg>
        <pc:spChg chg="del mod">
          <ac:chgData name="Elisia Doonan" userId="f5a093459b9f7667" providerId="LiveId" clId="{F9EFA6EE-AF71-4546-B330-529A9287EE9E}" dt="2025-04-23T02:47:42.508" v="110" actId="26606"/>
          <ac:spMkLst>
            <pc:docMk/>
            <pc:sldMk cId="384547660" sldId="264"/>
            <ac:spMk id="3" creationId="{103CA562-9DB0-7476-4F6B-1AF0FD9D514E}"/>
          </ac:spMkLst>
        </pc:spChg>
        <pc:spChg chg="add del">
          <ac:chgData name="Elisia Doonan" userId="f5a093459b9f7667" providerId="LiveId" clId="{F9EFA6EE-AF71-4546-B330-529A9287EE9E}" dt="2025-04-23T02:48:17.752" v="113" actId="26606"/>
          <ac:spMkLst>
            <pc:docMk/>
            <pc:sldMk cId="384547660" sldId="264"/>
            <ac:spMk id="9" creationId="{F68B2C62-7648-4430-90D5-AE0F252AF113}"/>
          </ac:spMkLst>
        </pc:spChg>
        <pc:spChg chg="add del">
          <ac:chgData name="Elisia Doonan" userId="f5a093459b9f7667" providerId="LiveId" clId="{F9EFA6EE-AF71-4546-B330-529A9287EE9E}" dt="2025-04-23T02:48:17.688" v="112" actId="26606"/>
          <ac:spMkLst>
            <pc:docMk/>
            <pc:sldMk cId="384547660" sldId="264"/>
            <ac:spMk id="18" creationId="{985184E4-C93A-4E34-8365-1886AAC5DE60}"/>
          </ac:spMkLst>
        </pc:spChg>
        <pc:spChg chg="add">
          <ac:chgData name="Elisia Doonan" userId="f5a093459b9f7667" providerId="LiveId" clId="{F9EFA6EE-AF71-4546-B330-529A9287EE9E}" dt="2025-04-23T02:48:17.752" v="113" actId="26606"/>
          <ac:spMkLst>
            <pc:docMk/>
            <pc:sldMk cId="384547660" sldId="264"/>
            <ac:spMk id="22" creationId="{F68B2C62-7648-4430-90D5-AE0F252AF113}"/>
          </ac:spMkLst>
        </pc:spChg>
        <pc:graphicFrameChg chg="add mod modGraphic">
          <ac:chgData name="Elisia Doonan" userId="f5a093459b9f7667" providerId="LiveId" clId="{F9EFA6EE-AF71-4546-B330-529A9287EE9E}" dt="2025-04-23T03:18:35.881" v="1145" actId="962"/>
          <ac:graphicFrameMkLst>
            <pc:docMk/>
            <pc:sldMk cId="384547660" sldId="264"/>
            <ac:graphicFrameMk id="5" creationId="{4E3C3E65-E7D7-F5CC-2962-050F3DC434CE}"/>
          </ac:graphicFrameMkLst>
        </pc:graphicFrameChg>
        <pc:cxnChg chg="add del">
          <ac:chgData name="Elisia Doonan" userId="f5a093459b9f7667" providerId="LiveId" clId="{F9EFA6EE-AF71-4546-B330-529A9287EE9E}" dt="2025-04-23T02:48:17.752" v="113" actId="26606"/>
          <ac:cxnSpMkLst>
            <pc:docMk/>
            <pc:sldMk cId="384547660" sldId="264"/>
            <ac:cxnSpMk id="11" creationId="{AAD0195E-7F27-4D06-9427-0C121D721A14}"/>
          </ac:cxnSpMkLst>
        </pc:cxnChg>
        <pc:cxnChg chg="add del">
          <ac:chgData name="Elisia Doonan" userId="f5a093459b9f7667" providerId="LiveId" clId="{F9EFA6EE-AF71-4546-B330-529A9287EE9E}" dt="2025-04-23T02:48:17.752" v="113" actId="26606"/>
          <ac:cxnSpMkLst>
            <pc:docMk/>
            <pc:sldMk cId="384547660" sldId="264"/>
            <ac:cxnSpMk id="13" creationId="{9D74C2FC-3228-4FC1-B97B-87AD35508D91}"/>
          </ac:cxnSpMkLst>
        </pc:cxnChg>
        <pc:cxnChg chg="add del">
          <ac:chgData name="Elisia Doonan" userId="f5a093459b9f7667" providerId="LiveId" clId="{F9EFA6EE-AF71-4546-B330-529A9287EE9E}" dt="2025-04-23T02:48:17.688" v="112" actId="26606"/>
          <ac:cxnSpMkLst>
            <pc:docMk/>
            <pc:sldMk cId="384547660" sldId="264"/>
            <ac:cxnSpMk id="20" creationId="{8AB0D40B-37F7-4F1F-B956-AFC12066ABE3}"/>
          </ac:cxnSpMkLst>
        </pc:cxnChg>
        <pc:cxnChg chg="add">
          <ac:chgData name="Elisia Doonan" userId="f5a093459b9f7667" providerId="LiveId" clId="{F9EFA6EE-AF71-4546-B330-529A9287EE9E}" dt="2025-04-23T02:48:17.752" v="113" actId="26606"/>
          <ac:cxnSpMkLst>
            <pc:docMk/>
            <pc:sldMk cId="384547660" sldId="264"/>
            <ac:cxnSpMk id="23" creationId="{9BB96FAB-CCBF-4D1E-9D0D-B038ACC29BD0}"/>
          </ac:cxnSpMkLst>
        </pc:cxnChg>
      </pc:sldChg>
      <pc:sldChg chg="addSp delSp modSp new mod ord setBg">
        <pc:chgData name="Elisia Doonan" userId="f5a093459b9f7667" providerId="LiveId" clId="{F9EFA6EE-AF71-4546-B330-529A9287EE9E}" dt="2025-04-23T03:13:54.344" v="871" actId="962"/>
        <pc:sldMkLst>
          <pc:docMk/>
          <pc:sldMk cId="1526756991" sldId="265"/>
        </pc:sldMkLst>
        <pc:spChg chg="mod">
          <ac:chgData name="Elisia Doonan" userId="f5a093459b9f7667" providerId="LiveId" clId="{F9EFA6EE-AF71-4546-B330-529A9287EE9E}" dt="2025-04-23T02:51:07.533" v="216" actId="26606"/>
          <ac:spMkLst>
            <pc:docMk/>
            <pc:sldMk cId="1526756991" sldId="265"/>
            <ac:spMk id="2" creationId="{09DDFD56-6C39-D30B-6DB5-0C49B60D4E37}"/>
          </ac:spMkLst>
        </pc:spChg>
        <pc:spChg chg="del mod">
          <ac:chgData name="Elisia Doonan" userId="f5a093459b9f7667" providerId="LiveId" clId="{F9EFA6EE-AF71-4546-B330-529A9287EE9E}" dt="2025-04-23T02:51:07.533" v="216" actId="26606"/>
          <ac:spMkLst>
            <pc:docMk/>
            <pc:sldMk cId="1526756991" sldId="265"/>
            <ac:spMk id="3" creationId="{A23113B4-65D9-BE3E-6F41-95B20FDF2724}"/>
          </ac:spMkLst>
        </pc:spChg>
        <pc:spChg chg="add">
          <ac:chgData name="Elisia Doonan" userId="f5a093459b9f7667" providerId="LiveId" clId="{F9EFA6EE-AF71-4546-B330-529A9287EE9E}" dt="2025-04-23T02:51:07.533" v="216" actId="26606"/>
          <ac:spMkLst>
            <pc:docMk/>
            <pc:sldMk cId="1526756991" sldId="265"/>
            <ac:spMk id="9" creationId="{F68B2C62-7648-4430-90D5-AE0F252AF113}"/>
          </ac:spMkLst>
        </pc:spChg>
        <pc:graphicFrameChg chg="add mod">
          <ac:chgData name="Elisia Doonan" userId="f5a093459b9f7667" providerId="LiveId" clId="{F9EFA6EE-AF71-4546-B330-529A9287EE9E}" dt="2025-04-23T03:13:54.344" v="871" actId="962"/>
          <ac:graphicFrameMkLst>
            <pc:docMk/>
            <pc:sldMk cId="1526756991" sldId="265"/>
            <ac:graphicFrameMk id="5" creationId="{88AAEE76-09A1-E14C-0C30-DAC661E7CA05}"/>
          </ac:graphicFrameMkLst>
        </pc:graphicFrameChg>
        <pc:cxnChg chg="add">
          <ac:chgData name="Elisia Doonan" userId="f5a093459b9f7667" providerId="LiveId" clId="{F9EFA6EE-AF71-4546-B330-529A9287EE9E}" dt="2025-04-23T02:51:07.533" v="216" actId="26606"/>
          <ac:cxnSpMkLst>
            <pc:docMk/>
            <pc:sldMk cId="1526756991" sldId="265"/>
            <ac:cxnSpMk id="11" creationId="{AAD0195E-7F27-4D06-9427-0C121D721A14}"/>
          </ac:cxnSpMkLst>
        </pc:cxnChg>
        <pc:cxnChg chg="add">
          <ac:chgData name="Elisia Doonan" userId="f5a093459b9f7667" providerId="LiveId" clId="{F9EFA6EE-AF71-4546-B330-529A9287EE9E}" dt="2025-04-23T02:51:07.533" v="216" actId="26606"/>
          <ac:cxnSpMkLst>
            <pc:docMk/>
            <pc:sldMk cId="1526756991" sldId="265"/>
            <ac:cxnSpMk id="13" creationId="{9D74C2FC-3228-4FC1-B97B-87AD35508D91}"/>
          </ac:cxnSpMkLst>
        </pc:cxnChg>
      </pc:sldChg>
      <pc:sldChg chg="addSp delSp modSp new mod ord setBg">
        <pc:chgData name="Elisia Doonan" userId="f5a093459b9f7667" providerId="LiveId" clId="{F9EFA6EE-AF71-4546-B330-529A9287EE9E}" dt="2025-04-23T03:17:36.781" v="1035" actId="962"/>
        <pc:sldMkLst>
          <pc:docMk/>
          <pc:sldMk cId="739432306" sldId="266"/>
        </pc:sldMkLst>
        <pc:spChg chg="mod">
          <ac:chgData name="Elisia Doonan" userId="f5a093459b9f7667" providerId="LiveId" clId="{F9EFA6EE-AF71-4546-B330-529A9287EE9E}" dt="2025-04-23T02:59:50.642" v="594" actId="26606"/>
          <ac:spMkLst>
            <pc:docMk/>
            <pc:sldMk cId="739432306" sldId="266"/>
            <ac:spMk id="2" creationId="{AF5276FC-1D4D-8EBB-3584-38B8C02CFE7F}"/>
          </ac:spMkLst>
        </pc:spChg>
        <pc:spChg chg="add del mod">
          <ac:chgData name="Elisia Doonan" userId="f5a093459b9f7667" providerId="LiveId" clId="{F9EFA6EE-AF71-4546-B330-529A9287EE9E}" dt="2025-04-23T02:59:50.670" v="595" actId="26606"/>
          <ac:spMkLst>
            <pc:docMk/>
            <pc:sldMk cId="739432306" sldId="266"/>
            <ac:spMk id="3" creationId="{A13FF82F-8162-F9C3-BD7F-85DA26225DB7}"/>
          </ac:spMkLst>
        </pc:spChg>
        <pc:spChg chg="add del">
          <ac:chgData name="Elisia Doonan" userId="f5a093459b9f7667" providerId="LiveId" clId="{F9EFA6EE-AF71-4546-B330-529A9287EE9E}" dt="2025-04-23T02:59:50.642" v="594" actId="26606"/>
          <ac:spMkLst>
            <pc:docMk/>
            <pc:sldMk cId="739432306" sldId="266"/>
            <ac:spMk id="9" creationId="{F68B2C62-7648-4430-90D5-AE0F252AF113}"/>
          </ac:spMkLst>
        </pc:spChg>
        <pc:graphicFrameChg chg="add del">
          <ac:chgData name="Elisia Doonan" userId="f5a093459b9f7667" providerId="LiveId" clId="{F9EFA6EE-AF71-4546-B330-529A9287EE9E}" dt="2025-04-23T02:59:50.642" v="594" actId="26606"/>
          <ac:graphicFrameMkLst>
            <pc:docMk/>
            <pc:sldMk cId="739432306" sldId="266"/>
            <ac:graphicFrameMk id="5" creationId="{B8405674-61FF-0772-ECCD-51A17C65FAB0}"/>
          </ac:graphicFrameMkLst>
        </pc:graphicFrameChg>
        <pc:graphicFrameChg chg="add mod">
          <ac:chgData name="Elisia Doonan" userId="f5a093459b9f7667" providerId="LiveId" clId="{F9EFA6EE-AF71-4546-B330-529A9287EE9E}" dt="2025-04-23T03:17:36.781" v="1035" actId="962"/>
          <ac:graphicFrameMkLst>
            <pc:docMk/>
            <pc:sldMk cId="739432306" sldId="266"/>
            <ac:graphicFrameMk id="15" creationId="{5DE29F3E-B325-BF1A-E46D-E2D91896C161}"/>
          </ac:graphicFrameMkLst>
        </pc:graphicFrameChg>
        <pc:picChg chg="add mod">
          <ac:chgData name="Elisia Doonan" userId="f5a093459b9f7667" providerId="LiveId" clId="{F9EFA6EE-AF71-4546-B330-529A9287EE9E}" dt="2025-04-23T03:06:35.734" v="597" actId="931"/>
          <ac:picMkLst>
            <pc:docMk/>
            <pc:sldMk cId="739432306" sldId="266"/>
            <ac:picMk id="6" creationId="{EAAF0EF7-13AF-3F12-794F-5470F60AA682}"/>
          </ac:picMkLst>
        </pc:picChg>
        <pc:cxnChg chg="add mod">
          <ac:chgData name="Elisia Doonan" userId="f5a093459b9f7667" providerId="LiveId" clId="{F9EFA6EE-AF71-4546-B330-529A9287EE9E}" dt="2025-04-23T03:16:44.749" v="927" actId="11529"/>
          <ac:cxnSpMkLst>
            <pc:docMk/>
            <pc:sldMk cId="739432306" sldId="266"/>
            <ac:cxnSpMk id="8" creationId="{4EAFDC9B-B4F1-ADD2-ED7C-E04A33643EE8}"/>
          </ac:cxnSpMkLst>
        </pc:cxnChg>
        <pc:cxnChg chg="add del">
          <ac:chgData name="Elisia Doonan" userId="f5a093459b9f7667" providerId="LiveId" clId="{F9EFA6EE-AF71-4546-B330-529A9287EE9E}" dt="2025-04-23T02:59:50.642" v="594" actId="26606"/>
          <ac:cxnSpMkLst>
            <pc:docMk/>
            <pc:sldMk cId="739432306" sldId="266"/>
            <ac:cxnSpMk id="11" creationId="{AAD0195E-7F27-4D06-9427-0C121D721A14}"/>
          </ac:cxnSpMkLst>
        </pc:cxnChg>
        <pc:cxnChg chg="add del">
          <ac:chgData name="Elisia Doonan" userId="f5a093459b9f7667" providerId="LiveId" clId="{F9EFA6EE-AF71-4546-B330-529A9287EE9E}" dt="2025-04-23T02:59:50.642" v="594" actId="26606"/>
          <ac:cxnSpMkLst>
            <pc:docMk/>
            <pc:sldMk cId="739432306" sldId="266"/>
            <ac:cxnSpMk id="13" creationId="{9D74C2FC-3228-4FC1-B97B-87AD35508D91}"/>
          </ac:cxnSpMkLst>
        </pc:cxnChg>
      </pc:sldChg>
      <pc:sldChg chg="addSp modSp new mod ord setBg">
        <pc:chgData name="Elisia Doonan" userId="f5a093459b9f7667" providerId="LiveId" clId="{F9EFA6EE-AF71-4546-B330-529A9287EE9E}" dt="2025-04-23T03:26:35.508" v="1567" actId="14100"/>
        <pc:sldMkLst>
          <pc:docMk/>
          <pc:sldMk cId="227683366" sldId="267"/>
        </pc:sldMkLst>
        <pc:spChg chg="mod">
          <ac:chgData name="Elisia Doonan" userId="f5a093459b9f7667" providerId="LiveId" clId="{F9EFA6EE-AF71-4546-B330-529A9287EE9E}" dt="2025-04-23T03:26:31.741" v="1566" actId="26606"/>
          <ac:spMkLst>
            <pc:docMk/>
            <pc:sldMk cId="227683366" sldId="267"/>
            <ac:spMk id="2" creationId="{B9B4B2FF-06E7-05C0-757B-CD934545240D}"/>
          </ac:spMkLst>
        </pc:spChg>
        <pc:spChg chg="mod">
          <ac:chgData name="Elisia Doonan" userId="f5a093459b9f7667" providerId="LiveId" clId="{F9EFA6EE-AF71-4546-B330-529A9287EE9E}" dt="2025-04-23T03:26:31.741" v="1566" actId="26606"/>
          <ac:spMkLst>
            <pc:docMk/>
            <pc:sldMk cId="227683366" sldId="267"/>
            <ac:spMk id="3" creationId="{055C96F2-238C-2890-72FB-E0F5782A4268}"/>
          </ac:spMkLst>
        </pc:spChg>
        <pc:spChg chg="add">
          <ac:chgData name="Elisia Doonan" userId="f5a093459b9f7667" providerId="LiveId" clId="{F9EFA6EE-AF71-4546-B330-529A9287EE9E}" dt="2025-04-23T03:26:31.741" v="1566" actId="26606"/>
          <ac:spMkLst>
            <pc:docMk/>
            <pc:sldMk cId="227683366" sldId="267"/>
            <ac:spMk id="10" creationId="{E49D7415-2F11-44C2-B6AA-13A25B6814B9}"/>
          </ac:spMkLst>
        </pc:spChg>
        <pc:picChg chg="add mod">
          <ac:chgData name="Elisia Doonan" userId="f5a093459b9f7667" providerId="LiveId" clId="{F9EFA6EE-AF71-4546-B330-529A9287EE9E}" dt="2025-04-23T03:26:35.508" v="1567" actId="14100"/>
          <ac:picMkLst>
            <pc:docMk/>
            <pc:sldMk cId="227683366" sldId="267"/>
            <ac:picMk id="5" creationId="{412243A1-3F0E-97F2-9F61-F2CA75B5558D}"/>
          </ac:picMkLst>
        </pc:picChg>
        <pc:cxnChg chg="add">
          <ac:chgData name="Elisia Doonan" userId="f5a093459b9f7667" providerId="LiveId" clId="{F9EFA6EE-AF71-4546-B330-529A9287EE9E}" dt="2025-04-23T03:26:31.741" v="1566" actId="26606"/>
          <ac:cxnSpMkLst>
            <pc:docMk/>
            <pc:sldMk cId="227683366" sldId="267"/>
            <ac:cxnSpMk id="12" creationId="{4583FD9E-C5A7-96F7-951D-7D292013CD58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AF12A-6AED-4AC8-A186-4C87CB834C7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475854-AD12-4255-811A-5A538B8AC1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Positive environment</a:t>
          </a:r>
        </a:p>
      </dgm:t>
    </dgm:pt>
    <dgm:pt modelId="{FFA79D35-4FE3-4A3B-8CA6-1D082250DBAC}" type="parTrans" cxnId="{BE22D588-E6FB-454D-B967-7DF7C6218C4C}">
      <dgm:prSet/>
      <dgm:spPr/>
      <dgm:t>
        <a:bodyPr/>
        <a:lstStyle/>
        <a:p>
          <a:endParaRPr lang="en-US"/>
        </a:p>
      </dgm:t>
    </dgm:pt>
    <dgm:pt modelId="{73ACE7C1-58DC-4623-ACA3-85D49E8C57AE}" type="sibTrans" cxnId="{BE22D588-E6FB-454D-B967-7DF7C6218C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4ABC28-61B8-4C29-85FF-84EB899BBA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spark conversation with learners</a:t>
          </a:r>
        </a:p>
      </dgm:t>
    </dgm:pt>
    <dgm:pt modelId="{378058CF-F807-4D59-88EB-E3691869E747}" type="parTrans" cxnId="{617B4428-B1C5-4B8B-8B7C-81F7129CA77A}">
      <dgm:prSet/>
      <dgm:spPr/>
      <dgm:t>
        <a:bodyPr/>
        <a:lstStyle/>
        <a:p>
          <a:endParaRPr lang="en-US"/>
        </a:p>
      </dgm:t>
    </dgm:pt>
    <dgm:pt modelId="{C7F049E7-7D5A-4453-AA08-5DF2D034991F}" type="sibTrans" cxnId="{617B4428-B1C5-4B8B-8B7C-81F7129CA7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8E9F9A-26B0-4C96-B63D-53060A868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genre each day/week</a:t>
          </a:r>
        </a:p>
      </dgm:t>
    </dgm:pt>
    <dgm:pt modelId="{E7F0CEC6-78C7-4E6E-A138-6FC6B0C8E034}" type="parTrans" cxnId="{5C96789C-0D89-4145-95CA-B0257CB186D8}">
      <dgm:prSet/>
      <dgm:spPr/>
      <dgm:t>
        <a:bodyPr/>
        <a:lstStyle/>
        <a:p>
          <a:endParaRPr lang="en-US"/>
        </a:p>
      </dgm:t>
    </dgm:pt>
    <dgm:pt modelId="{C4381AD9-75F0-4232-9EA3-C3869C2E3601}" type="sibTrans" cxnId="{5C96789C-0D89-4145-95CA-B0257CB186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2706B1-2962-403B-94E8-C64D2836FF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foul language in songs</a:t>
          </a:r>
        </a:p>
      </dgm:t>
    </dgm:pt>
    <dgm:pt modelId="{3313A076-1801-47F6-9B5D-EF640B918DD4}" type="parTrans" cxnId="{0423DB84-85C9-4111-9671-E70D0B2F76A6}">
      <dgm:prSet/>
      <dgm:spPr/>
      <dgm:t>
        <a:bodyPr/>
        <a:lstStyle/>
        <a:p>
          <a:endParaRPr lang="en-US"/>
        </a:p>
      </dgm:t>
    </dgm:pt>
    <dgm:pt modelId="{6698D5F2-90EA-42FA-9F83-46B146647530}" type="sibTrans" cxnId="{0423DB84-85C9-4111-9671-E70D0B2F76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04C87A-CF94-4FF1-AC6B-20EABF08CE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abusive situations</a:t>
          </a:r>
        </a:p>
      </dgm:t>
    </dgm:pt>
    <dgm:pt modelId="{98F595F0-D08C-4C94-A8AB-1F5951AA0E8D}" type="parTrans" cxnId="{B3536693-0FC9-48A9-99EC-8E668CDDC192}">
      <dgm:prSet/>
      <dgm:spPr/>
      <dgm:t>
        <a:bodyPr/>
        <a:lstStyle/>
        <a:p>
          <a:endParaRPr lang="en-US"/>
        </a:p>
      </dgm:t>
    </dgm:pt>
    <dgm:pt modelId="{650B37F4-4D3A-471A-8AEB-E2A07CAED385}" type="sibTrans" cxnId="{B3536693-0FC9-48A9-99EC-8E668CDDC1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93AAEB-D1F5-4CFE-9D04-9928DF9A3C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drugs or drinking in songs</a:t>
          </a:r>
        </a:p>
      </dgm:t>
    </dgm:pt>
    <dgm:pt modelId="{3F24C6D9-B0D9-45F7-B981-130EFC3F8A92}" type="parTrans" cxnId="{BCEDE696-32C2-4D3D-B4F1-2EB602BCF497}">
      <dgm:prSet/>
      <dgm:spPr/>
      <dgm:t>
        <a:bodyPr/>
        <a:lstStyle/>
        <a:p>
          <a:endParaRPr lang="en-US"/>
        </a:p>
      </dgm:t>
    </dgm:pt>
    <dgm:pt modelId="{CB68A690-3FDD-48CF-8F56-5BAC2C136445}" type="sibTrans" cxnId="{BCEDE696-32C2-4D3D-B4F1-2EB602BCF497}">
      <dgm:prSet/>
      <dgm:spPr/>
      <dgm:t>
        <a:bodyPr/>
        <a:lstStyle/>
        <a:p>
          <a:endParaRPr lang="en-US"/>
        </a:p>
      </dgm:t>
    </dgm:pt>
    <dgm:pt modelId="{BEEE9FCB-92A4-4CAA-988B-06EF8879E690}" type="pres">
      <dgm:prSet presAssocID="{64FAF12A-6AED-4AC8-A186-4C87CB834C7B}" presName="root" presStyleCnt="0">
        <dgm:presLayoutVars>
          <dgm:dir/>
          <dgm:resizeHandles val="exact"/>
        </dgm:presLayoutVars>
      </dgm:prSet>
      <dgm:spPr/>
    </dgm:pt>
    <dgm:pt modelId="{A50DE6D5-4403-4C4D-92A4-DAD8DC9E3641}" type="pres">
      <dgm:prSet presAssocID="{64FAF12A-6AED-4AC8-A186-4C87CB834C7B}" presName="container" presStyleCnt="0">
        <dgm:presLayoutVars>
          <dgm:dir/>
          <dgm:resizeHandles val="exact"/>
        </dgm:presLayoutVars>
      </dgm:prSet>
      <dgm:spPr/>
    </dgm:pt>
    <dgm:pt modelId="{AE35EC5C-F08C-4E62-AA6F-11910FA93E42}" type="pres">
      <dgm:prSet presAssocID="{35475854-AD12-4255-811A-5A538B8AC192}" presName="compNode" presStyleCnt="0"/>
      <dgm:spPr/>
    </dgm:pt>
    <dgm:pt modelId="{1BA995EA-22FA-4CF5-BDF0-126831CB401D}" type="pres">
      <dgm:prSet presAssocID="{35475854-AD12-4255-811A-5A538B8AC192}" presName="iconBgRect" presStyleLbl="bgShp" presStyleIdx="0" presStyleCnt="6"/>
      <dgm:spPr/>
    </dgm:pt>
    <dgm:pt modelId="{C7EFE97D-B1B6-4419-B034-31F7026FACCF}" type="pres">
      <dgm:prSet presAssocID="{35475854-AD12-4255-811A-5A538B8AC19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51B4820-40C5-4861-9D45-5C0CC05B8AA9}" type="pres">
      <dgm:prSet presAssocID="{35475854-AD12-4255-811A-5A538B8AC192}" presName="spaceRect" presStyleCnt="0"/>
      <dgm:spPr/>
    </dgm:pt>
    <dgm:pt modelId="{30295FDA-8009-492F-BBA4-926F60DF26DC}" type="pres">
      <dgm:prSet presAssocID="{35475854-AD12-4255-811A-5A538B8AC192}" presName="textRect" presStyleLbl="revTx" presStyleIdx="0" presStyleCnt="6">
        <dgm:presLayoutVars>
          <dgm:chMax val="1"/>
          <dgm:chPref val="1"/>
        </dgm:presLayoutVars>
      </dgm:prSet>
      <dgm:spPr/>
    </dgm:pt>
    <dgm:pt modelId="{8520A796-BCC3-406F-9A8A-2577A018490D}" type="pres">
      <dgm:prSet presAssocID="{73ACE7C1-58DC-4623-ACA3-85D49E8C57AE}" presName="sibTrans" presStyleLbl="sibTrans2D1" presStyleIdx="0" presStyleCnt="0"/>
      <dgm:spPr/>
    </dgm:pt>
    <dgm:pt modelId="{2D189DCE-386A-4030-B3D1-1E74C06D146F}" type="pres">
      <dgm:prSet presAssocID="{6E4ABC28-61B8-4C29-85FF-84EB899BBA27}" presName="compNode" presStyleCnt="0"/>
      <dgm:spPr/>
    </dgm:pt>
    <dgm:pt modelId="{AFF9D747-A2FB-4AA1-850C-2174A6C5ED5C}" type="pres">
      <dgm:prSet presAssocID="{6E4ABC28-61B8-4C29-85FF-84EB899BBA27}" presName="iconBgRect" presStyleLbl="bgShp" presStyleIdx="1" presStyleCnt="6"/>
      <dgm:spPr/>
    </dgm:pt>
    <dgm:pt modelId="{89A27F6D-42C2-4B76-8726-ECE0D1DB732B}" type="pres">
      <dgm:prSet presAssocID="{6E4ABC28-61B8-4C29-85FF-84EB899BBA2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465D4DD6-286B-4724-946A-D3C39410254A}" type="pres">
      <dgm:prSet presAssocID="{6E4ABC28-61B8-4C29-85FF-84EB899BBA27}" presName="spaceRect" presStyleCnt="0"/>
      <dgm:spPr/>
    </dgm:pt>
    <dgm:pt modelId="{BECDA434-682C-4F78-96C5-C4D6DE95CCB5}" type="pres">
      <dgm:prSet presAssocID="{6E4ABC28-61B8-4C29-85FF-84EB899BBA27}" presName="textRect" presStyleLbl="revTx" presStyleIdx="1" presStyleCnt="6">
        <dgm:presLayoutVars>
          <dgm:chMax val="1"/>
          <dgm:chPref val="1"/>
        </dgm:presLayoutVars>
      </dgm:prSet>
      <dgm:spPr/>
    </dgm:pt>
    <dgm:pt modelId="{87BD09C4-8787-453F-9A37-7CF2E451A3D9}" type="pres">
      <dgm:prSet presAssocID="{C7F049E7-7D5A-4453-AA08-5DF2D034991F}" presName="sibTrans" presStyleLbl="sibTrans2D1" presStyleIdx="0" presStyleCnt="0"/>
      <dgm:spPr/>
    </dgm:pt>
    <dgm:pt modelId="{F7EDFD81-2387-4D44-B160-A0FBAAA7F438}" type="pres">
      <dgm:prSet presAssocID="{278E9F9A-26B0-4C96-B63D-53060A86897F}" presName="compNode" presStyleCnt="0"/>
      <dgm:spPr/>
    </dgm:pt>
    <dgm:pt modelId="{4F3D9F7A-8B37-48DB-8C87-729E23C87129}" type="pres">
      <dgm:prSet presAssocID="{278E9F9A-26B0-4C96-B63D-53060A86897F}" presName="iconBgRect" presStyleLbl="bgShp" presStyleIdx="2" presStyleCnt="6"/>
      <dgm:spPr/>
    </dgm:pt>
    <dgm:pt modelId="{4581D3CA-6EAA-470F-8502-35907C1C03E1}" type="pres">
      <dgm:prSet presAssocID="{278E9F9A-26B0-4C96-B63D-53060A86897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599FBF67-CD82-4DE2-9A21-AD59744B098B}" type="pres">
      <dgm:prSet presAssocID="{278E9F9A-26B0-4C96-B63D-53060A86897F}" presName="spaceRect" presStyleCnt="0"/>
      <dgm:spPr/>
    </dgm:pt>
    <dgm:pt modelId="{A570EB14-802C-4EC5-A97B-B386518E659B}" type="pres">
      <dgm:prSet presAssocID="{278E9F9A-26B0-4C96-B63D-53060A86897F}" presName="textRect" presStyleLbl="revTx" presStyleIdx="2" presStyleCnt="6">
        <dgm:presLayoutVars>
          <dgm:chMax val="1"/>
          <dgm:chPref val="1"/>
        </dgm:presLayoutVars>
      </dgm:prSet>
      <dgm:spPr/>
    </dgm:pt>
    <dgm:pt modelId="{DC73BA96-5E7C-4A5E-9FCA-162D64EC12D0}" type="pres">
      <dgm:prSet presAssocID="{C4381AD9-75F0-4232-9EA3-C3869C2E3601}" presName="sibTrans" presStyleLbl="sibTrans2D1" presStyleIdx="0" presStyleCnt="0"/>
      <dgm:spPr/>
    </dgm:pt>
    <dgm:pt modelId="{602FBAE6-289A-4C5F-A663-C44F17CFF888}" type="pres">
      <dgm:prSet presAssocID="{192706B1-2962-403B-94E8-C64D2836FF53}" presName="compNode" presStyleCnt="0"/>
      <dgm:spPr/>
    </dgm:pt>
    <dgm:pt modelId="{56B22223-9C68-4CAA-BE82-4BE57923DBA5}" type="pres">
      <dgm:prSet presAssocID="{192706B1-2962-403B-94E8-C64D2836FF53}" presName="iconBgRect" presStyleLbl="bgShp" presStyleIdx="3" presStyleCnt="6"/>
      <dgm:spPr/>
    </dgm:pt>
    <dgm:pt modelId="{08B2FC92-449F-42AA-A01E-751421C5479E}" type="pres">
      <dgm:prSet presAssocID="{192706B1-2962-403B-94E8-C64D2836FF5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E930598A-7DC8-4898-AAC1-B3F05422CE8B}" type="pres">
      <dgm:prSet presAssocID="{192706B1-2962-403B-94E8-C64D2836FF53}" presName="spaceRect" presStyleCnt="0"/>
      <dgm:spPr/>
    </dgm:pt>
    <dgm:pt modelId="{D72CFD0B-3A94-41B4-9344-0435F0A45E7C}" type="pres">
      <dgm:prSet presAssocID="{192706B1-2962-403B-94E8-C64D2836FF53}" presName="textRect" presStyleLbl="revTx" presStyleIdx="3" presStyleCnt="6">
        <dgm:presLayoutVars>
          <dgm:chMax val="1"/>
          <dgm:chPref val="1"/>
        </dgm:presLayoutVars>
      </dgm:prSet>
      <dgm:spPr/>
    </dgm:pt>
    <dgm:pt modelId="{723E3864-A633-4330-A989-F7796F7A19B7}" type="pres">
      <dgm:prSet presAssocID="{6698D5F2-90EA-42FA-9F83-46B146647530}" presName="sibTrans" presStyleLbl="sibTrans2D1" presStyleIdx="0" presStyleCnt="0"/>
      <dgm:spPr/>
    </dgm:pt>
    <dgm:pt modelId="{94B342DB-6DEA-4176-9D0A-ECFB39C3CAC1}" type="pres">
      <dgm:prSet presAssocID="{4B04C87A-CF94-4FF1-AC6B-20EABF08CE92}" presName="compNode" presStyleCnt="0"/>
      <dgm:spPr/>
    </dgm:pt>
    <dgm:pt modelId="{8DCE3250-7EC2-439E-9347-B39A3C182DE6}" type="pres">
      <dgm:prSet presAssocID="{4B04C87A-CF94-4FF1-AC6B-20EABF08CE92}" presName="iconBgRect" presStyleLbl="bgShp" presStyleIdx="4" presStyleCnt="6"/>
      <dgm:spPr/>
    </dgm:pt>
    <dgm:pt modelId="{24866A96-CEF3-43A2-9999-21E78B84A972}" type="pres">
      <dgm:prSet presAssocID="{4B04C87A-CF94-4FF1-AC6B-20EABF08CE9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98EAEC67-531D-4565-BB67-F0DED42F90DB}" type="pres">
      <dgm:prSet presAssocID="{4B04C87A-CF94-4FF1-AC6B-20EABF08CE92}" presName="spaceRect" presStyleCnt="0"/>
      <dgm:spPr/>
    </dgm:pt>
    <dgm:pt modelId="{D412F029-D231-4FF7-9DC1-C9C22F0E26A3}" type="pres">
      <dgm:prSet presAssocID="{4B04C87A-CF94-4FF1-AC6B-20EABF08CE92}" presName="textRect" presStyleLbl="revTx" presStyleIdx="4" presStyleCnt="6">
        <dgm:presLayoutVars>
          <dgm:chMax val="1"/>
          <dgm:chPref val="1"/>
        </dgm:presLayoutVars>
      </dgm:prSet>
      <dgm:spPr/>
    </dgm:pt>
    <dgm:pt modelId="{E5B9DDAA-FFC3-4435-A12D-CEF3E27C1053}" type="pres">
      <dgm:prSet presAssocID="{650B37F4-4D3A-471A-8AEB-E2A07CAED385}" presName="sibTrans" presStyleLbl="sibTrans2D1" presStyleIdx="0" presStyleCnt="0"/>
      <dgm:spPr/>
    </dgm:pt>
    <dgm:pt modelId="{BB18F6C1-E1E5-4198-8140-E221993E30E0}" type="pres">
      <dgm:prSet presAssocID="{5D93AAEB-D1F5-4CFE-9D04-9928DF9A3C8F}" presName="compNode" presStyleCnt="0"/>
      <dgm:spPr/>
    </dgm:pt>
    <dgm:pt modelId="{4B7240EC-E0DA-471F-A1F6-94185EA17372}" type="pres">
      <dgm:prSet presAssocID="{5D93AAEB-D1F5-4CFE-9D04-9928DF9A3C8F}" presName="iconBgRect" presStyleLbl="bgShp" presStyleIdx="5" presStyleCnt="6"/>
      <dgm:spPr/>
    </dgm:pt>
    <dgm:pt modelId="{8F9C14CB-9119-4C62-A02F-FA4113438669}" type="pres">
      <dgm:prSet presAssocID="{5D93AAEB-D1F5-4CFE-9D04-9928DF9A3C8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7440EF81-9D1D-4D47-8B19-D36D842548DF}" type="pres">
      <dgm:prSet presAssocID="{5D93AAEB-D1F5-4CFE-9D04-9928DF9A3C8F}" presName="spaceRect" presStyleCnt="0"/>
      <dgm:spPr/>
    </dgm:pt>
    <dgm:pt modelId="{871C6028-CDEA-4AEB-B084-EE4203DA73EE}" type="pres">
      <dgm:prSet presAssocID="{5D93AAEB-D1F5-4CFE-9D04-9928DF9A3C8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17B4428-B1C5-4B8B-8B7C-81F7129CA77A}" srcId="{64FAF12A-6AED-4AC8-A186-4C87CB834C7B}" destId="{6E4ABC28-61B8-4C29-85FF-84EB899BBA27}" srcOrd="1" destOrd="0" parTransId="{378058CF-F807-4D59-88EB-E3691869E747}" sibTransId="{C7F049E7-7D5A-4453-AA08-5DF2D034991F}"/>
    <dgm:cxn modelId="{BB878E5B-D356-41CC-ACCE-CE19D7B42B14}" type="presOf" srcId="{192706B1-2962-403B-94E8-C64D2836FF53}" destId="{D72CFD0B-3A94-41B4-9344-0435F0A45E7C}" srcOrd="0" destOrd="0" presId="urn:microsoft.com/office/officeart/2018/2/layout/IconCircleList"/>
    <dgm:cxn modelId="{5DF66E6D-55B4-4844-9259-215A4D98C057}" type="presOf" srcId="{35475854-AD12-4255-811A-5A538B8AC192}" destId="{30295FDA-8009-492F-BBA4-926F60DF26DC}" srcOrd="0" destOrd="0" presId="urn:microsoft.com/office/officeart/2018/2/layout/IconCircleList"/>
    <dgm:cxn modelId="{91E38651-5F05-41D7-9EB1-728EC32BE431}" type="presOf" srcId="{5D93AAEB-D1F5-4CFE-9D04-9928DF9A3C8F}" destId="{871C6028-CDEA-4AEB-B084-EE4203DA73EE}" srcOrd="0" destOrd="0" presId="urn:microsoft.com/office/officeart/2018/2/layout/IconCircleList"/>
    <dgm:cxn modelId="{9A850A77-F8B9-4E12-8A44-2A8C60C0B012}" type="presOf" srcId="{4B04C87A-CF94-4FF1-AC6B-20EABF08CE92}" destId="{D412F029-D231-4FF7-9DC1-C9C22F0E26A3}" srcOrd="0" destOrd="0" presId="urn:microsoft.com/office/officeart/2018/2/layout/IconCircleList"/>
    <dgm:cxn modelId="{811A7379-3DA1-43D8-B27A-A492C1F3062F}" type="presOf" srcId="{73ACE7C1-58DC-4623-ACA3-85D49E8C57AE}" destId="{8520A796-BCC3-406F-9A8A-2577A018490D}" srcOrd="0" destOrd="0" presId="urn:microsoft.com/office/officeart/2018/2/layout/IconCircleList"/>
    <dgm:cxn modelId="{4772B184-DA86-4960-AA45-A6A5CD600696}" type="presOf" srcId="{6E4ABC28-61B8-4C29-85FF-84EB899BBA27}" destId="{BECDA434-682C-4F78-96C5-C4D6DE95CCB5}" srcOrd="0" destOrd="0" presId="urn:microsoft.com/office/officeart/2018/2/layout/IconCircleList"/>
    <dgm:cxn modelId="{0423DB84-85C9-4111-9671-E70D0B2F76A6}" srcId="{64FAF12A-6AED-4AC8-A186-4C87CB834C7B}" destId="{192706B1-2962-403B-94E8-C64D2836FF53}" srcOrd="3" destOrd="0" parTransId="{3313A076-1801-47F6-9B5D-EF640B918DD4}" sibTransId="{6698D5F2-90EA-42FA-9F83-46B146647530}"/>
    <dgm:cxn modelId="{BE22D588-E6FB-454D-B967-7DF7C6218C4C}" srcId="{64FAF12A-6AED-4AC8-A186-4C87CB834C7B}" destId="{35475854-AD12-4255-811A-5A538B8AC192}" srcOrd="0" destOrd="0" parTransId="{FFA79D35-4FE3-4A3B-8CA6-1D082250DBAC}" sibTransId="{73ACE7C1-58DC-4623-ACA3-85D49E8C57AE}"/>
    <dgm:cxn modelId="{8C598390-17FA-4EE6-AC06-CBBC247DCB83}" type="presOf" srcId="{650B37F4-4D3A-471A-8AEB-E2A07CAED385}" destId="{E5B9DDAA-FFC3-4435-A12D-CEF3E27C1053}" srcOrd="0" destOrd="0" presId="urn:microsoft.com/office/officeart/2018/2/layout/IconCircleList"/>
    <dgm:cxn modelId="{B3536693-0FC9-48A9-99EC-8E668CDDC192}" srcId="{64FAF12A-6AED-4AC8-A186-4C87CB834C7B}" destId="{4B04C87A-CF94-4FF1-AC6B-20EABF08CE92}" srcOrd="4" destOrd="0" parTransId="{98F595F0-D08C-4C94-A8AB-1F5951AA0E8D}" sibTransId="{650B37F4-4D3A-471A-8AEB-E2A07CAED385}"/>
    <dgm:cxn modelId="{BDB59393-B862-4A10-A390-A66FF96C3740}" type="presOf" srcId="{278E9F9A-26B0-4C96-B63D-53060A86897F}" destId="{A570EB14-802C-4EC5-A97B-B386518E659B}" srcOrd="0" destOrd="0" presId="urn:microsoft.com/office/officeart/2018/2/layout/IconCircleList"/>
    <dgm:cxn modelId="{BCEDE696-32C2-4D3D-B4F1-2EB602BCF497}" srcId="{64FAF12A-6AED-4AC8-A186-4C87CB834C7B}" destId="{5D93AAEB-D1F5-4CFE-9D04-9928DF9A3C8F}" srcOrd="5" destOrd="0" parTransId="{3F24C6D9-B0D9-45F7-B981-130EFC3F8A92}" sibTransId="{CB68A690-3FDD-48CF-8F56-5BAC2C136445}"/>
    <dgm:cxn modelId="{5C96789C-0D89-4145-95CA-B0257CB186D8}" srcId="{64FAF12A-6AED-4AC8-A186-4C87CB834C7B}" destId="{278E9F9A-26B0-4C96-B63D-53060A86897F}" srcOrd="2" destOrd="0" parTransId="{E7F0CEC6-78C7-4E6E-A138-6FC6B0C8E034}" sibTransId="{C4381AD9-75F0-4232-9EA3-C3869C2E3601}"/>
    <dgm:cxn modelId="{DE2C61B3-6E42-4F92-8D71-CAF5F47598CB}" type="presOf" srcId="{C4381AD9-75F0-4232-9EA3-C3869C2E3601}" destId="{DC73BA96-5E7C-4A5E-9FCA-162D64EC12D0}" srcOrd="0" destOrd="0" presId="urn:microsoft.com/office/officeart/2018/2/layout/IconCircleList"/>
    <dgm:cxn modelId="{262227D3-9618-436E-8E02-5B8FC91A700F}" type="presOf" srcId="{64FAF12A-6AED-4AC8-A186-4C87CB834C7B}" destId="{BEEE9FCB-92A4-4CAA-988B-06EF8879E690}" srcOrd="0" destOrd="0" presId="urn:microsoft.com/office/officeart/2018/2/layout/IconCircleList"/>
    <dgm:cxn modelId="{8E4D36D7-F35A-4025-8B1B-18B44DB20B74}" type="presOf" srcId="{6698D5F2-90EA-42FA-9F83-46B146647530}" destId="{723E3864-A633-4330-A989-F7796F7A19B7}" srcOrd="0" destOrd="0" presId="urn:microsoft.com/office/officeart/2018/2/layout/IconCircleList"/>
    <dgm:cxn modelId="{882E3AD7-7B4C-4A10-9FC9-25EBC460B250}" type="presOf" srcId="{C7F049E7-7D5A-4453-AA08-5DF2D034991F}" destId="{87BD09C4-8787-453F-9A37-7CF2E451A3D9}" srcOrd="0" destOrd="0" presId="urn:microsoft.com/office/officeart/2018/2/layout/IconCircleList"/>
    <dgm:cxn modelId="{9852B887-4A7E-45BE-84CD-8B816A447048}" type="presParOf" srcId="{BEEE9FCB-92A4-4CAA-988B-06EF8879E690}" destId="{A50DE6D5-4403-4C4D-92A4-DAD8DC9E3641}" srcOrd="0" destOrd="0" presId="urn:microsoft.com/office/officeart/2018/2/layout/IconCircleList"/>
    <dgm:cxn modelId="{FF0DE011-CA07-468C-978F-9FD4DAF1DCF5}" type="presParOf" srcId="{A50DE6D5-4403-4C4D-92A4-DAD8DC9E3641}" destId="{AE35EC5C-F08C-4E62-AA6F-11910FA93E42}" srcOrd="0" destOrd="0" presId="urn:microsoft.com/office/officeart/2018/2/layout/IconCircleList"/>
    <dgm:cxn modelId="{FA94AAA3-0B72-4023-B665-7E1D24E1E15E}" type="presParOf" srcId="{AE35EC5C-F08C-4E62-AA6F-11910FA93E42}" destId="{1BA995EA-22FA-4CF5-BDF0-126831CB401D}" srcOrd="0" destOrd="0" presId="urn:microsoft.com/office/officeart/2018/2/layout/IconCircleList"/>
    <dgm:cxn modelId="{072B79A8-913D-493B-93AA-167AA8CC56E6}" type="presParOf" srcId="{AE35EC5C-F08C-4E62-AA6F-11910FA93E42}" destId="{C7EFE97D-B1B6-4419-B034-31F7026FACCF}" srcOrd="1" destOrd="0" presId="urn:microsoft.com/office/officeart/2018/2/layout/IconCircleList"/>
    <dgm:cxn modelId="{8FA6F432-3320-475E-9D30-9DCE4BFCFAF9}" type="presParOf" srcId="{AE35EC5C-F08C-4E62-AA6F-11910FA93E42}" destId="{B51B4820-40C5-4861-9D45-5C0CC05B8AA9}" srcOrd="2" destOrd="0" presId="urn:microsoft.com/office/officeart/2018/2/layout/IconCircleList"/>
    <dgm:cxn modelId="{FAE78D72-AE6C-478B-AB8D-7C014DA220CB}" type="presParOf" srcId="{AE35EC5C-F08C-4E62-AA6F-11910FA93E42}" destId="{30295FDA-8009-492F-BBA4-926F60DF26DC}" srcOrd="3" destOrd="0" presId="urn:microsoft.com/office/officeart/2018/2/layout/IconCircleList"/>
    <dgm:cxn modelId="{72F80D45-F286-4D37-8D0D-4547D4B16AE3}" type="presParOf" srcId="{A50DE6D5-4403-4C4D-92A4-DAD8DC9E3641}" destId="{8520A796-BCC3-406F-9A8A-2577A018490D}" srcOrd="1" destOrd="0" presId="urn:microsoft.com/office/officeart/2018/2/layout/IconCircleList"/>
    <dgm:cxn modelId="{0511A3F6-DC95-4774-AC2F-84D40BC57054}" type="presParOf" srcId="{A50DE6D5-4403-4C4D-92A4-DAD8DC9E3641}" destId="{2D189DCE-386A-4030-B3D1-1E74C06D146F}" srcOrd="2" destOrd="0" presId="urn:microsoft.com/office/officeart/2018/2/layout/IconCircleList"/>
    <dgm:cxn modelId="{FEAE5875-7850-4954-B7B1-0984FB11B063}" type="presParOf" srcId="{2D189DCE-386A-4030-B3D1-1E74C06D146F}" destId="{AFF9D747-A2FB-4AA1-850C-2174A6C5ED5C}" srcOrd="0" destOrd="0" presId="urn:microsoft.com/office/officeart/2018/2/layout/IconCircleList"/>
    <dgm:cxn modelId="{D18E1133-F8C4-4A99-B23F-737AB11DF994}" type="presParOf" srcId="{2D189DCE-386A-4030-B3D1-1E74C06D146F}" destId="{89A27F6D-42C2-4B76-8726-ECE0D1DB732B}" srcOrd="1" destOrd="0" presId="urn:microsoft.com/office/officeart/2018/2/layout/IconCircleList"/>
    <dgm:cxn modelId="{93A03637-A229-4470-A541-69A28BC9FE7C}" type="presParOf" srcId="{2D189DCE-386A-4030-B3D1-1E74C06D146F}" destId="{465D4DD6-286B-4724-946A-D3C39410254A}" srcOrd="2" destOrd="0" presId="urn:microsoft.com/office/officeart/2018/2/layout/IconCircleList"/>
    <dgm:cxn modelId="{6013FEB2-E0B6-4EBF-9778-F009337D026B}" type="presParOf" srcId="{2D189DCE-386A-4030-B3D1-1E74C06D146F}" destId="{BECDA434-682C-4F78-96C5-C4D6DE95CCB5}" srcOrd="3" destOrd="0" presId="urn:microsoft.com/office/officeart/2018/2/layout/IconCircleList"/>
    <dgm:cxn modelId="{351DD867-3529-4322-ABCA-1E27A341680A}" type="presParOf" srcId="{A50DE6D5-4403-4C4D-92A4-DAD8DC9E3641}" destId="{87BD09C4-8787-453F-9A37-7CF2E451A3D9}" srcOrd="3" destOrd="0" presId="urn:microsoft.com/office/officeart/2018/2/layout/IconCircleList"/>
    <dgm:cxn modelId="{E958EBCA-954C-495F-85D0-C22F3B57B66C}" type="presParOf" srcId="{A50DE6D5-4403-4C4D-92A4-DAD8DC9E3641}" destId="{F7EDFD81-2387-4D44-B160-A0FBAAA7F438}" srcOrd="4" destOrd="0" presId="urn:microsoft.com/office/officeart/2018/2/layout/IconCircleList"/>
    <dgm:cxn modelId="{CBF03B91-D589-416E-82BF-AE1573C494AF}" type="presParOf" srcId="{F7EDFD81-2387-4D44-B160-A0FBAAA7F438}" destId="{4F3D9F7A-8B37-48DB-8C87-729E23C87129}" srcOrd="0" destOrd="0" presId="urn:microsoft.com/office/officeart/2018/2/layout/IconCircleList"/>
    <dgm:cxn modelId="{569960D1-131A-4216-974F-EE6F55405BD0}" type="presParOf" srcId="{F7EDFD81-2387-4D44-B160-A0FBAAA7F438}" destId="{4581D3CA-6EAA-470F-8502-35907C1C03E1}" srcOrd="1" destOrd="0" presId="urn:microsoft.com/office/officeart/2018/2/layout/IconCircleList"/>
    <dgm:cxn modelId="{3DBD5075-DFEA-47D0-AB49-A8F35A574EA2}" type="presParOf" srcId="{F7EDFD81-2387-4D44-B160-A0FBAAA7F438}" destId="{599FBF67-CD82-4DE2-9A21-AD59744B098B}" srcOrd="2" destOrd="0" presId="urn:microsoft.com/office/officeart/2018/2/layout/IconCircleList"/>
    <dgm:cxn modelId="{DBEA872A-EFF9-4F1C-8009-E29DF87216F2}" type="presParOf" srcId="{F7EDFD81-2387-4D44-B160-A0FBAAA7F438}" destId="{A570EB14-802C-4EC5-A97B-B386518E659B}" srcOrd="3" destOrd="0" presId="urn:microsoft.com/office/officeart/2018/2/layout/IconCircleList"/>
    <dgm:cxn modelId="{164A8D9A-2D3F-47DD-892B-0EAE1B2FD991}" type="presParOf" srcId="{A50DE6D5-4403-4C4D-92A4-DAD8DC9E3641}" destId="{DC73BA96-5E7C-4A5E-9FCA-162D64EC12D0}" srcOrd="5" destOrd="0" presId="urn:microsoft.com/office/officeart/2018/2/layout/IconCircleList"/>
    <dgm:cxn modelId="{77355281-9E28-4506-A27F-CA967358F2D3}" type="presParOf" srcId="{A50DE6D5-4403-4C4D-92A4-DAD8DC9E3641}" destId="{602FBAE6-289A-4C5F-A663-C44F17CFF888}" srcOrd="6" destOrd="0" presId="urn:microsoft.com/office/officeart/2018/2/layout/IconCircleList"/>
    <dgm:cxn modelId="{543B9332-1C9D-49FC-802B-84BA1CA39BAA}" type="presParOf" srcId="{602FBAE6-289A-4C5F-A663-C44F17CFF888}" destId="{56B22223-9C68-4CAA-BE82-4BE57923DBA5}" srcOrd="0" destOrd="0" presId="urn:microsoft.com/office/officeart/2018/2/layout/IconCircleList"/>
    <dgm:cxn modelId="{C279327A-6BAD-47CE-9B9B-C074A1D1F3FC}" type="presParOf" srcId="{602FBAE6-289A-4C5F-A663-C44F17CFF888}" destId="{08B2FC92-449F-42AA-A01E-751421C5479E}" srcOrd="1" destOrd="0" presId="urn:microsoft.com/office/officeart/2018/2/layout/IconCircleList"/>
    <dgm:cxn modelId="{8F2CF83F-B3D2-49F1-8240-6337E3470247}" type="presParOf" srcId="{602FBAE6-289A-4C5F-A663-C44F17CFF888}" destId="{E930598A-7DC8-4898-AAC1-B3F05422CE8B}" srcOrd="2" destOrd="0" presId="urn:microsoft.com/office/officeart/2018/2/layout/IconCircleList"/>
    <dgm:cxn modelId="{AB2316AA-AD73-44B8-8A53-96C36D6AE420}" type="presParOf" srcId="{602FBAE6-289A-4C5F-A663-C44F17CFF888}" destId="{D72CFD0B-3A94-41B4-9344-0435F0A45E7C}" srcOrd="3" destOrd="0" presId="urn:microsoft.com/office/officeart/2018/2/layout/IconCircleList"/>
    <dgm:cxn modelId="{C6809D8E-8472-4F8F-8D94-255AB6B35474}" type="presParOf" srcId="{A50DE6D5-4403-4C4D-92A4-DAD8DC9E3641}" destId="{723E3864-A633-4330-A989-F7796F7A19B7}" srcOrd="7" destOrd="0" presId="urn:microsoft.com/office/officeart/2018/2/layout/IconCircleList"/>
    <dgm:cxn modelId="{36DF9EF7-25A7-401F-A027-B15BCE8A1519}" type="presParOf" srcId="{A50DE6D5-4403-4C4D-92A4-DAD8DC9E3641}" destId="{94B342DB-6DEA-4176-9D0A-ECFB39C3CAC1}" srcOrd="8" destOrd="0" presId="urn:microsoft.com/office/officeart/2018/2/layout/IconCircleList"/>
    <dgm:cxn modelId="{AC5CAD35-6676-41C8-B837-E0042E4E45FA}" type="presParOf" srcId="{94B342DB-6DEA-4176-9D0A-ECFB39C3CAC1}" destId="{8DCE3250-7EC2-439E-9347-B39A3C182DE6}" srcOrd="0" destOrd="0" presId="urn:microsoft.com/office/officeart/2018/2/layout/IconCircleList"/>
    <dgm:cxn modelId="{9A205937-2038-4F74-B9CD-624E3651A5C9}" type="presParOf" srcId="{94B342DB-6DEA-4176-9D0A-ECFB39C3CAC1}" destId="{24866A96-CEF3-43A2-9999-21E78B84A972}" srcOrd="1" destOrd="0" presId="urn:microsoft.com/office/officeart/2018/2/layout/IconCircleList"/>
    <dgm:cxn modelId="{808D0A14-4DB0-4C99-9143-153764EF8B58}" type="presParOf" srcId="{94B342DB-6DEA-4176-9D0A-ECFB39C3CAC1}" destId="{98EAEC67-531D-4565-BB67-F0DED42F90DB}" srcOrd="2" destOrd="0" presId="urn:microsoft.com/office/officeart/2018/2/layout/IconCircleList"/>
    <dgm:cxn modelId="{AF763644-BF01-4B2B-8BB3-E00CF5145C5C}" type="presParOf" srcId="{94B342DB-6DEA-4176-9D0A-ECFB39C3CAC1}" destId="{D412F029-D231-4FF7-9DC1-C9C22F0E26A3}" srcOrd="3" destOrd="0" presId="urn:microsoft.com/office/officeart/2018/2/layout/IconCircleList"/>
    <dgm:cxn modelId="{516BCBD5-6956-444F-A1CC-D0212A06FBC6}" type="presParOf" srcId="{A50DE6D5-4403-4C4D-92A4-DAD8DC9E3641}" destId="{E5B9DDAA-FFC3-4435-A12D-CEF3E27C1053}" srcOrd="9" destOrd="0" presId="urn:microsoft.com/office/officeart/2018/2/layout/IconCircleList"/>
    <dgm:cxn modelId="{68EDF39F-8229-40D6-9D78-525E2481C99E}" type="presParOf" srcId="{A50DE6D5-4403-4C4D-92A4-DAD8DC9E3641}" destId="{BB18F6C1-E1E5-4198-8140-E221993E30E0}" srcOrd="10" destOrd="0" presId="urn:microsoft.com/office/officeart/2018/2/layout/IconCircleList"/>
    <dgm:cxn modelId="{976B51C7-CA6D-4A4E-8B12-6FAA8BA99AD8}" type="presParOf" srcId="{BB18F6C1-E1E5-4198-8140-E221993E30E0}" destId="{4B7240EC-E0DA-471F-A1F6-94185EA17372}" srcOrd="0" destOrd="0" presId="urn:microsoft.com/office/officeart/2018/2/layout/IconCircleList"/>
    <dgm:cxn modelId="{969B0127-D730-4D77-AF18-4463EA140BFB}" type="presParOf" srcId="{BB18F6C1-E1E5-4198-8140-E221993E30E0}" destId="{8F9C14CB-9119-4C62-A02F-FA4113438669}" srcOrd="1" destOrd="0" presId="urn:microsoft.com/office/officeart/2018/2/layout/IconCircleList"/>
    <dgm:cxn modelId="{73DA3F6D-3043-42C6-90E6-C859D72A07BA}" type="presParOf" srcId="{BB18F6C1-E1E5-4198-8140-E221993E30E0}" destId="{7440EF81-9D1D-4D47-8B19-D36D842548DF}" srcOrd="2" destOrd="0" presId="urn:microsoft.com/office/officeart/2018/2/layout/IconCircleList"/>
    <dgm:cxn modelId="{4BF2F3A6-F422-4954-A7C3-14F6E7AD34A2}" type="presParOf" srcId="{BB18F6C1-E1E5-4198-8140-E221993E30E0}" destId="{871C6028-CDEA-4AEB-B084-EE4203DA73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3DE0B-511D-4E90-9E2E-F553F2B2FCF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0D47E0-650D-42D5-8123-4E5B816185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particular time</a:t>
          </a:r>
        </a:p>
      </dgm:t>
    </dgm:pt>
    <dgm:pt modelId="{3C4BA3EE-4774-433B-9A9B-8BE538CACB24}" type="parTrans" cxnId="{2F465A73-ED25-4803-9516-CE731A0601A7}">
      <dgm:prSet/>
      <dgm:spPr/>
      <dgm:t>
        <a:bodyPr/>
        <a:lstStyle/>
        <a:p>
          <a:endParaRPr lang="en-US"/>
        </a:p>
      </dgm:t>
    </dgm:pt>
    <dgm:pt modelId="{8176DBCF-6280-4E3B-BA3A-0EDBC2D48C32}" type="sibTrans" cxnId="{2F465A73-ED25-4803-9516-CE731A0601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A706C0-B99D-46D0-A3B0-C4C36C3DB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the car?</a:t>
          </a:r>
        </a:p>
      </dgm:t>
    </dgm:pt>
    <dgm:pt modelId="{BB76BDA7-DCD4-495D-B9FD-CF9C704C875A}" type="parTrans" cxnId="{A2E011F8-211A-47CF-8409-ACFAF2E6EEF3}">
      <dgm:prSet/>
      <dgm:spPr/>
      <dgm:t>
        <a:bodyPr/>
        <a:lstStyle/>
        <a:p>
          <a:endParaRPr lang="en-US"/>
        </a:p>
      </dgm:t>
    </dgm:pt>
    <dgm:pt modelId="{78334869-B034-400C-9A2E-26CB0B55D99A}" type="sibTrans" cxnId="{A2E011F8-211A-47CF-8409-ACFAF2E6EE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0E17FB-7ADD-4202-9A57-C2EDB48C63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Morning</a:t>
          </a:r>
        </a:p>
      </dgm:t>
    </dgm:pt>
    <dgm:pt modelId="{EC312C74-A411-4BF6-B447-B837AC842004}" type="parTrans" cxnId="{D4A3CC08-646D-453B-8407-DEF1A22F177C}">
      <dgm:prSet/>
      <dgm:spPr/>
      <dgm:t>
        <a:bodyPr/>
        <a:lstStyle/>
        <a:p>
          <a:endParaRPr lang="en-US"/>
        </a:p>
      </dgm:t>
    </dgm:pt>
    <dgm:pt modelId="{2A99D824-F256-411D-A320-28E5C4D0EDF5}" type="sibTrans" cxnId="{D4A3CC08-646D-453B-8407-DEF1A22F17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F5DF6C-E100-487A-99FE-7CFB1FC164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Lunch</a:t>
          </a:r>
        </a:p>
      </dgm:t>
    </dgm:pt>
    <dgm:pt modelId="{93AB285C-8444-42F6-B168-CC2621F7E07B}" type="parTrans" cxnId="{36ED5BBF-5FFB-4E79-9EDF-F38B3458A1CE}">
      <dgm:prSet/>
      <dgm:spPr/>
      <dgm:t>
        <a:bodyPr/>
        <a:lstStyle/>
        <a:p>
          <a:endParaRPr lang="en-US"/>
        </a:p>
      </dgm:t>
    </dgm:pt>
    <dgm:pt modelId="{C2C4820D-DF64-4F43-B3CE-149E55CAAE76}" type="sibTrans" cxnId="{36ED5BBF-5FFB-4E79-9EDF-F38B3458A1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B892A8-2E83-463E-BAE3-69D1E67687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Dinner</a:t>
          </a:r>
        </a:p>
      </dgm:t>
    </dgm:pt>
    <dgm:pt modelId="{6FF9BF4A-85E0-4378-B4C3-6B25BDD27B38}" type="parTrans" cxnId="{00B851C4-CF15-4446-ABE1-90FAAB462F77}">
      <dgm:prSet/>
      <dgm:spPr/>
      <dgm:t>
        <a:bodyPr/>
        <a:lstStyle/>
        <a:p>
          <a:endParaRPr lang="en-US"/>
        </a:p>
      </dgm:t>
    </dgm:pt>
    <dgm:pt modelId="{EE82F494-906A-4FC3-93E8-A9F5DE5F183F}" type="sibTrans" cxnId="{00B851C4-CF15-4446-ABE1-90FAAB462F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641A6D-CD60-4730-93A0-C75B1498E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Workout</a:t>
          </a:r>
        </a:p>
      </dgm:t>
    </dgm:pt>
    <dgm:pt modelId="{6A161D27-6D58-4E67-86F4-4242458C4924}" type="parTrans" cxnId="{B25681BF-23DD-446E-AFFE-7F7E3AB4342F}">
      <dgm:prSet/>
      <dgm:spPr/>
      <dgm:t>
        <a:bodyPr/>
        <a:lstStyle/>
        <a:p>
          <a:endParaRPr lang="en-US"/>
        </a:p>
      </dgm:t>
    </dgm:pt>
    <dgm:pt modelId="{D2A57C50-0C4A-4CB7-8BF1-41A69A5A8BD8}" type="sibTrans" cxnId="{B25681BF-23DD-446E-AFFE-7F7E3AB4342F}">
      <dgm:prSet/>
      <dgm:spPr/>
      <dgm:t>
        <a:bodyPr/>
        <a:lstStyle/>
        <a:p>
          <a:endParaRPr lang="en-US"/>
        </a:p>
      </dgm:t>
    </dgm:pt>
    <dgm:pt modelId="{0607CA23-F325-4386-AF37-5F8CB45077AF}" type="pres">
      <dgm:prSet presAssocID="{04A3DE0B-511D-4E90-9E2E-F553F2B2FCF4}" presName="root" presStyleCnt="0">
        <dgm:presLayoutVars>
          <dgm:dir/>
          <dgm:resizeHandles val="exact"/>
        </dgm:presLayoutVars>
      </dgm:prSet>
      <dgm:spPr/>
    </dgm:pt>
    <dgm:pt modelId="{E782C226-60D8-4ADD-94F6-B0F66160E170}" type="pres">
      <dgm:prSet presAssocID="{04A3DE0B-511D-4E90-9E2E-F553F2B2FCF4}" presName="container" presStyleCnt="0">
        <dgm:presLayoutVars>
          <dgm:dir/>
          <dgm:resizeHandles val="exact"/>
        </dgm:presLayoutVars>
      </dgm:prSet>
      <dgm:spPr/>
    </dgm:pt>
    <dgm:pt modelId="{953021DB-C0F9-44C4-8746-514415AA232D}" type="pres">
      <dgm:prSet presAssocID="{760D47E0-650D-42D5-8123-4E5B81618592}" presName="compNode" presStyleCnt="0"/>
      <dgm:spPr/>
    </dgm:pt>
    <dgm:pt modelId="{E18B1BEC-517C-4545-B0AA-35C849962348}" type="pres">
      <dgm:prSet presAssocID="{760D47E0-650D-42D5-8123-4E5B81618592}" presName="iconBgRect" presStyleLbl="bgShp" presStyleIdx="0" presStyleCnt="6"/>
      <dgm:spPr/>
    </dgm:pt>
    <dgm:pt modelId="{6C1788F1-BC85-4CA2-B17C-B4C406A68F99}" type="pres">
      <dgm:prSet presAssocID="{760D47E0-650D-42D5-8123-4E5B8161859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444F05C-07BA-4C37-B434-8B262A92BFEF}" type="pres">
      <dgm:prSet presAssocID="{760D47E0-650D-42D5-8123-4E5B81618592}" presName="spaceRect" presStyleCnt="0"/>
      <dgm:spPr/>
    </dgm:pt>
    <dgm:pt modelId="{2073B436-D96B-4938-9B9D-36B1B3661CFF}" type="pres">
      <dgm:prSet presAssocID="{760D47E0-650D-42D5-8123-4E5B81618592}" presName="textRect" presStyleLbl="revTx" presStyleIdx="0" presStyleCnt="6">
        <dgm:presLayoutVars>
          <dgm:chMax val="1"/>
          <dgm:chPref val="1"/>
        </dgm:presLayoutVars>
      </dgm:prSet>
      <dgm:spPr/>
    </dgm:pt>
    <dgm:pt modelId="{94DCCFD9-16AF-4D6B-936E-2CCCD99BFB51}" type="pres">
      <dgm:prSet presAssocID="{8176DBCF-6280-4E3B-BA3A-0EDBC2D48C32}" presName="sibTrans" presStyleLbl="sibTrans2D1" presStyleIdx="0" presStyleCnt="0"/>
      <dgm:spPr/>
    </dgm:pt>
    <dgm:pt modelId="{3D9420E1-CCAC-4079-97B4-6BD9C9E3F721}" type="pres">
      <dgm:prSet presAssocID="{69A706C0-B99D-46D0-A3B0-C4C36C3DBA9C}" presName="compNode" presStyleCnt="0"/>
      <dgm:spPr/>
    </dgm:pt>
    <dgm:pt modelId="{7F72726D-532A-4A93-9B94-C4008BB646BF}" type="pres">
      <dgm:prSet presAssocID="{69A706C0-B99D-46D0-A3B0-C4C36C3DBA9C}" presName="iconBgRect" presStyleLbl="bgShp" presStyleIdx="1" presStyleCnt="6"/>
      <dgm:spPr/>
    </dgm:pt>
    <dgm:pt modelId="{1046D3DF-541E-449E-B862-E8FA9960DB51}" type="pres">
      <dgm:prSet presAssocID="{69A706C0-B99D-46D0-A3B0-C4C36C3DBA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CDBE719F-F9E5-41C9-9EE4-77435D2EF9F3}" type="pres">
      <dgm:prSet presAssocID="{69A706C0-B99D-46D0-A3B0-C4C36C3DBA9C}" presName="spaceRect" presStyleCnt="0"/>
      <dgm:spPr/>
    </dgm:pt>
    <dgm:pt modelId="{8945DA85-EFF9-4EC7-90BB-138A6187CBEA}" type="pres">
      <dgm:prSet presAssocID="{69A706C0-B99D-46D0-A3B0-C4C36C3DBA9C}" presName="textRect" presStyleLbl="revTx" presStyleIdx="1" presStyleCnt="6">
        <dgm:presLayoutVars>
          <dgm:chMax val="1"/>
          <dgm:chPref val="1"/>
        </dgm:presLayoutVars>
      </dgm:prSet>
      <dgm:spPr/>
    </dgm:pt>
    <dgm:pt modelId="{45149A94-B96A-41E4-838D-48514B00742A}" type="pres">
      <dgm:prSet presAssocID="{78334869-B034-400C-9A2E-26CB0B55D99A}" presName="sibTrans" presStyleLbl="sibTrans2D1" presStyleIdx="0" presStyleCnt="0"/>
      <dgm:spPr/>
    </dgm:pt>
    <dgm:pt modelId="{F9C5B0A0-8BA5-417E-B69D-F7C80849BF54}" type="pres">
      <dgm:prSet presAssocID="{1F0E17FB-7ADD-4202-9A57-C2EDB48C632E}" presName="compNode" presStyleCnt="0"/>
      <dgm:spPr/>
    </dgm:pt>
    <dgm:pt modelId="{630A5901-26B0-4839-AFC9-A9B9FCC12E0E}" type="pres">
      <dgm:prSet presAssocID="{1F0E17FB-7ADD-4202-9A57-C2EDB48C632E}" presName="iconBgRect" presStyleLbl="bgShp" presStyleIdx="2" presStyleCnt="6"/>
      <dgm:spPr/>
    </dgm:pt>
    <dgm:pt modelId="{994F02FB-E40F-4250-88EF-ED8F3DDD7F33}" type="pres">
      <dgm:prSet presAssocID="{1F0E17FB-7ADD-4202-9A57-C2EDB48C632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ter"/>
        </a:ext>
      </dgm:extLst>
    </dgm:pt>
    <dgm:pt modelId="{58696108-EA50-4A58-B81A-A349290D55C4}" type="pres">
      <dgm:prSet presAssocID="{1F0E17FB-7ADD-4202-9A57-C2EDB48C632E}" presName="spaceRect" presStyleCnt="0"/>
      <dgm:spPr/>
    </dgm:pt>
    <dgm:pt modelId="{B8588532-4699-4DA0-AE09-69E0D3704942}" type="pres">
      <dgm:prSet presAssocID="{1F0E17FB-7ADD-4202-9A57-C2EDB48C632E}" presName="textRect" presStyleLbl="revTx" presStyleIdx="2" presStyleCnt="6">
        <dgm:presLayoutVars>
          <dgm:chMax val="1"/>
          <dgm:chPref val="1"/>
        </dgm:presLayoutVars>
      </dgm:prSet>
      <dgm:spPr/>
    </dgm:pt>
    <dgm:pt modelId="{0EA395F5-BA1A-48B6-9C30-573E60D0073A}" type="pres">
      <dgm:prSet presAssocID="{2A99D824-F256-411D-A320-28E5C4D0EDF5}" presName="sibTrans" presStyleLbl="sibTrans2D1" presStyleIdx="0" presStyleCnt="0"/>
      <dgm:spPr/>
    </dgm:pt>
    <dgm:pt modelId="{7EA60A9E-9519-4F1D-9D3E-21E26080A49F}" type="pres">
      <dgm:prSet presAssocID="{13F5DF6C-E100-487A-99FE-7CFB1FC16468}" presName="compNode" presStyleCnt="0"/>
      <dgm:spPr/>
    </dgm:pt>
    <dgm:pt modelId="{773E064C-C04A-4B0D-A474-FB03BC15F92B}" type="pres">
      <dgm:prSet presAssocID="{13F5DF6C-E100-487A-99FE-7CFB1FC16468}" presName="iconBgRect" presStyleLbl="bgShp" presStyleIdx="3" presStyleCnt="6"/>
      <dgm:spPr/>
    </dgm:pt>
    <dgm:pt modelId="{9585755D-C2D5-4E6F-8155-6140D0775532}" type="pres">
      <dgm:prSet presAssocID="{13F5DF6C-E100-487A-99FE-7CFB1FC1646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F8637E5C-2D49-4079-A65A-F5817CB7D18C}" type="pres">
      <dgm:prSet presAssocID="{13F5DF6C-E100-487A-99FE-7CFB1FC16468}" presName="spaceRect" presStyleCnt="0"/>
      <dgm:spPr/>
    </dgm:pt>
    <dgm:pt modelId="{D249C1D6-15AE-4E15-9A03-66408519D493}" type="pres">
      <dgm:prSet presAssocID="{13F5DF6C-E100-487A-99FE-7CFB1FC16468}" presName="textRect" presStyleLbl="revTx" presStyleIdx="3" presStyleCnt="6">
        <dgm:presLayoutVars>
          <dgm:chMax val="1"/>
          <dgm:chPref val="1"/>
        </dgm:presLayoutVars>
      </dgm:prSet>
      <dgm:spPr/>
    </dgm:pt>
    <dgm:pt modelId="{9D929EC8-78A1-4AC1-85FF-8B7E27841826}" type="pres">
      <dgm:prSet presAssocID="{C2C4820D-DF64-4F43-B3CE-149E55CAAE76}" presName="sibTrans" presStyleLbl="sibTrans2D1" presStyleIdx="0" presStyleCnt="0"/>
      <dgm:spPr/>
    </dgm:pt>
    <dgm:pt modelId="{3C01840D-04CE-4D15-AB70-2A8DB04E6004}" type="pres">
      <dgm:prSet presAssocID="{27B892A8-2E83-463E-BAE3-69D1E6768788}" presName="compNode" presStyleCnt="0"/>
      <dgm:spPr/>
    </dgm:pt>
    <dgm:pt modelId="{CDE39FB0-827B-4D78-AF01-D9A5B67F60C7}" type="pres">
      <dgm:prSet presAssocID="{27B892A8-2E83-463E-BAE3-69D1E6768788}" presName="iconBgRect" presStyleLbl="bgShp" presStyleIdx="4" presStyleCnt="6"/>
      <dgm:spPr/>
    </dgm:pt>
    <dgm:pt modelId="{7348EB8E-B7AB-4A31-9290-B329B1A137C2}" type="pres">
      <dgm:prSet presAssocID="{27B892A8-2E83-463E-BAE3-69D1E676878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0E38F1-D16D-43C4-B093-58FC9F535732}" type="pres">
      <dgm:prSet presAssocID="{27B892A8-2E83-463E-BAE3-69D1E6768788}" presName="spaceRect" presStyleCnt="0"/>
      <dgm:spPr/>
    </dgm:pt>
    <dgm:pt modelId="{A073D3F0-ECAD-4FD3-B26E-D303DA5D2D56}" type="pres">
      <dgm:prSet presAssocID="{27B892A8-2E83-463E-BAE3-69D1E6768788}" presName="textRect" presStyleLbl="revTx" presStyleIdx="4" presStyleCnt="6">
        <dgm:presLayoutVars>
          <dgm:chMax val="1"/>
          <dgm:chPref val="1"/>
        </dgm:presLayoutVars>
      </dgm:prSet>
      <dgm:spPr/>
    </dgm:pt>
    <dgm:pt modelId="{4DC2B8C6-586A-476D-BC18-1B6EE1F15007}" type="pres">
      <dgm:prSet presAssocID="{EE82F494-906A-4FC3-93E8-A9F5DE5F183F}" presName="sibTrans" presStyleLbl="sibTrans2D1" presStyleIdx="0" presStyleCnt="0"/>
      <dgm:spPr/>
    </dgm:pt>
    <dgm:pt modelId="{D1B31D10-C848-4AAF-8C9D-3C534AE34103}" type="pres">
      <dgm:prSet presAssocID="{2D641A6D-CD60-4730-93A0-C75B1498E8A9}" presName="compNode" presStyleCnt="0"/>
      <dgm:spPr/>
    </dgm:pt>
    <dgm:pt modelId="{770839E6-E89A-402F-8056-A6CDAEA87E9C}" type="pres">
      <dgm:prSet presAssocID="{2D641A6D-CD60-4730-93A0-C75B1498E8A9}" presName="iconBgRect" presStyleLbl="bgShp" presStyleIdx="5" presStyleCnt="6"/>
      <dgm:spPr/>
    </dgm:pt>
    <dgm:pt modelId="{74268400-68D1-447D-9664-34B4576941DB}" type="pres">
      <dgm:prSet presAssocID="{2D641A6D-CD60-4730-93A0-C75B1498E8A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16CC179F-21E9-4AA5-82DA-F9094CE1B25B}" type="pres">
      <dgm:prSet presAssocID="{2D641A6D-CD60-4730-93A0-C75B1498E8A9}" presName="spaceRect" presStyleCnt="0"/>
      <dgm:spPr/>
    </dgm:pt>
    <dgm:pt modelId="{D715A4F3-2917-428B-B3A2-2ECCA3E68094}" type="pres">
      <dgm:prSet presAssocID="{2D641A6D-CD60-4730-93A0-C75B1498E8A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4A3CC08-646D-453B-8407-DEF1A22F177C}" srcId="{04A3DE0B-511D-4E90-9E2E-F553F2B2FCF4}" destId="{1F0E17FB-7ADD-4202-9A57-C2EDB48C632E}" srcOrd="2" destOrd="0" parTransId="{EC312C74-A411-4BF6-B447-B837AC842004}" sibTransId="{2A99D824-F256-411D-A320-28E5C4D0EDF5}"/>
    <dgm:cxn modelId="{A4A5C82F-9D5E-4243-AF6D-55180FA5AA01}" type="presOf" srcId="{760D47E0-650D-42D5-8123-4E5B81618592}" destId="{2073B436-D96B-4938-9B9D-36B1B3661CFF}" srcOrd="0" destOrd="0" presId="urn:microsoft.com/office/officeart/2018/2/layout/IconCircleList"/>
    <dgm:cxn modelId="{F45A3130-B5A6-49F1-9299-73EBF6803F28}" type="presOf" srcId="{8176DBCF-6280-4E3B-BA3A-0EDBC2D48C32}" destId="{94DCCFD9-16AF-4D6B-936E-2CCCD99BFB51}" srcOrd="0" destOrd="0" presId="urn:microsoft.com/office/officeart/2018/2/layout/IconCircleList"/>
    <dgm:cxn modelId="{7A57B950-9D90-4DFC-902B-3FFCD119888D}" type="presOf" srcId="{2A99D824-F256-411D-A320-28E5C4D0EDF5}" destId="{0EA395F5-BA1A-48B6-9C30-573E60D0073A}" srcOrd="0" destOrd="0" presId="urn:microsoft.com/office/officeart/2018/2/layout/IconCircleList"/>
    <dgm:cxn modelId="{82640252-3D73-4DE4-A553-533429F75ABD}" type="presOf" srcId="{EE82F494-906A-4FC3-93E8-A9F5DE5F183F}" destId="{4DC2B8C6-586A-476D-BC18-1B6EE1F15007}" srcOrd="0" destOrd="0" presId="urn:microsoft.com/office/officeart/2018/2/layout/IconCircleList"/>
    <dgm:cxn modelId="{2F465A73-ED25-4803-9516-CE731A0601A7}" srcId="{04A3DE0B-511D-4E90-9E2E-F553F2B2FCF4}" destId="{760D47E0-650D-42D5-8123-4E5B81618592}" srcOrd="0" destOrd="0" parTransId="{3C4BA3EE-4774-433B-9A9B-8BE538CACB24}" sibTransId="{8176DBCF-6280-4E3B-BA3A-0EDBC2D48C32}"/>
    <dgm:cxn modelId="{11C3D756-2ACB-437D-8A7B-A2B60B08E6A4}" type="presOf" srcId="{13F5DF6C-E100-487A-99FE-7CFB1FC16468}" destId="{D249C1D6-15AE-4E15-9A03-66408519D493}" srcOrd="0" destOrd="0" presId="urn:microsoft.com/office/officeart/2018/2/layout/IconCircleList"/>
    <dgm:cxn modelId="{D206677F-4D19-4951-A4A5-794DA7C48CB6}" type="presOf" srcId="{2D641A6D-CD60-4730-93A0-C75B1498E8A9}" destId="{D715A4F3-2917-428B-B3A2-2ECCA3E68094}" srcOrd="0" destOrd="0" presId="urn:microsoft.com/office/officeart/2018/2/layout/IconCircleList"/>
    <dgm:cxn modelId="{D48D3885-F9EF-4CDA-A0E0-BEFCE51EC349}" type="presOf" srcId="{1F0E17FB-7ADD-4202-9A57-C2EDB48C632E}" destId="{B8588532-4699-4DA0-AE09-69E0D3704942}" srcOrd="0" destOrd="0" presId="urn:microsoft.com/office/officeart/2018/2/layout/IconCircleList"/>
    <dgm:cxn modelId="{9FE4AC85-DA19-41D3-A5D0-12487B4DD55C}" type="presOf" srcId="{78334869-B034-400C-9A2E-26CB0B55D99A}" destId="{45149A94-B96A-41E4-838D-48514B00742A}" srcOrd="0" destOrd="0" presId="urn:microsoft.com/office/officeart/2018/2/layout/IconCircleList"/>
    <dgm:cxn modelId="{36ED5BBF-5FFB-4E79-9EDF-F38B3458A1CE}" srcId="{04A3DE0B-511D-4E90-9E2E-F553F2B2FCF4}" destId="{13F5DF6C-E100-487A-99FE-7CFB1FC16468}" srcOrd="3" destOrd="0" parTransId="{93AB285C-8444-42F6-B168-CC2621F7E07B}" sibTransId="{C2C4820D-DF64-4F43-B3CE-149E55CAAE76}"/>
    <dgm:cxn modelId="{B25681BF-23DD-446E-AFFE-7F7E3AB4342F}" srcId="{04A3DE0B-511D-4E90-9E2E-F553F2B2FCF4}" destId="{2D641A6D-CD60-4730-93A0-C75B1498E8A9}" srcOrd="5" destOrd="0" parTransId="{6A161D27-6D58-4E67-86F4-4242458C4924}" sibTransId="{D2A57C50-0C4A-4CB7-8BF1-41A69A5A8BD8}"/>
    <dgm:cxn modelId="{00B851C4-CF15-4446-ABE1-90FAAB462F77}" srcId="{04A3DE0B-511D-4E90-9E2E-F553F2B2FCF4}" destId="{27B892A8-2E83-463E-BAE3-69D1E6768788}" srcOrd="4" destOrd="0" parTransId="{6FF9BF4A-85E0-4378-B4C3-6B25BDD27B38}" sibTransId="{EE82F494-906A-4FC3-93E8-A9F5DE5F183F}"/>
    <dgm:cxn modelId="{C8C6B5CA-E438-46CF-B3CF-75C32F4E589D}" type="presOf" srcId="{69A706C0-B99D-46D0-A3B0-C4C36C3DBA9C}" destId="{8945DA85-EFF9-4EC7-90BB-138A6187CBEA}" srcOrd="0" destOrd="0" presId="urn:microsoft.com/office/officeart/2018/2/layout/IconCircleList"/>
    <dgm:cxn modelId="{DA77F8CE-F3C9-46EE-978B-4E68CCE83752}" type="presOf" srcId="{27B892A8-2E83-463E-BAE3-69D1E6768788}" destId="{A073D3F0-ECAD-4FD3-B26E-D303DA5D2D56}" srcOrd="0" destOrd="0" presId="urn:microsoft.com/office/officeart/2018/2/layout/IconCircleList"/>
    <dgm:cxn modelId="{287C2ED7-D715-4C40-B0AB-A35511A85013}" type="presOf" srcId="{04A3DE0B-511D-4E90-9E2E-F553F2B2FCF4}" destId="{0607CA23-F325-4386-AF37-5F8CB45077AF}" srcOrd="0" destOrd="0" presId="urn:microsoft.com/office/officeart/2018/2/layout/IconCircleList"/>
    <dgm:cxn modelId="{31F07FDF-A518-40F3-80FB-B4AB9C22FF3A}" type="presOf" srcId="{C2C4820D-DF64-4F43-B3CE-149E55CAAE76}" destId="{9D929EC8-78A1-4AC1-85FF-8B7E27841826}" srcOrd="0" destOrd="0" presId="urn:microsoft.com/office/officeart/2018/2/layout/IconCircleList"/>
    <dgm:cxn modelId="{A2E011F8-211A-47CF-8409-ACFAF2E6EEF3}" srcId="{04A3DE0B-511D-4E90-9E2E-F553F2B2FCF4}" destId="{69A706C0-B99D-46D0-A3B0-C4C36C3DBA9C}" srcOrd="1" destOrd="0" parTransId="{BB76BDA7-DCD4-495D-B9FD-CF9C704C875A}" sibTransId="{78334869-B034-400C-9A2E-26CB0B55D99A}"/>
    <dgm:cxn modelId="{EA1093D2-0642-4870-9831-338CADF952E0}" type="presParOf" srcId="{0607CA23-F325-4386-AF37-5F8CB45077AF}" destId="{E782C226-60D8-4ADD-94F6-B0F66160E170}" srcOrd="0" destOrd="0" presId="urn:microsoft.com/office/officeart/2018/2/layout/IconCircleList"/>
    <dgm:cxn modelId="{F888B318-18C5-4E75-B74E-36F4BC00C4D8}" type="presParOf" srcId="{E782C226-60D8-4ADD-94F6-B0F66160E170}" destId="{953021DB-C0F9-44C4-8746-514415AA232D}" srcOrd="0" destOrd="0" presId="urn:microsoft.com/office/officeart/2018/2/layout/IconCircleList"/>
    <dgm:cxn modelId="{00185D1E-BD1D-4703-9BFD-B93B97DF62CC}" type="presParOf" srcId="{953021DB-C0F9-44C4-8746-514415AA232D}" destId="{E18B1BEC-517C-4545-B0AA-35C849962348}" srcOrd="0" destOrd="0" presId="urn:microsoft.com/office/officeart/2018/2/layout/IconCircleList"/>
    <dgm:cxn modelId="{06F909A5-01AB-4171-BD8B-980A21EBF6A2}" type="presParOf" srcId="{953021DB-C0F9-44C4-8746-514415AA232D}" destId="{6C1788F1-BC85-4CA2-B17C-B4C406A68F99}" srcOrd="1" destOrd="0" presId="urn:microsoft.com/office/officeart/2018/2/layout/IconCircleList"/>
    <dgm:cxn modelId="{908A7E21-5DD3-4B4F-B983-CE58F0EC2DDB}" type="presParOf" srcId="{953021DB-C0F9-44C4-8746-514415AA232D}" destId="{A444F05C-07BA-4C37-B434-8B262A92BFEF}" srcOrd="2" destOrd="0" presId="urn:microsoft.com/office/officeart/2018/2/layout/IconCircleList"/>
    <dgm:cxn modelId="{B21859A3-4918-4F12-BD61-374985EE2629}" type="presParOf" srcId="{953021DB-C0F9-44C4-8746-514415AA232D}" destId="{2073B436-D96B-4938-9B9D-36B1B3661CFF}" srcOrd="3" destOrd="0" presId="urn:microsoft.com/office/officeart/2018/2/layout/IconCircleList"/>
    <dgm:cxn modelId="{38691AB2-7207-4B2E-8564-70180A743DF8}" type="presParOf" srcId="{E782C226-60D8-4ADD-94F6-B0F66160E170}" destId="{94DCCFD9-16AF-4D6B-936E-2CCCD99BFB51}" srcOrd="1" destOrd="0" presId="urn:microsoft.com/office/officeart/2018/2/layout/IconCircleList"/>
    <dgm:cxn modelId="{A231C845-250C-419E-A1E1-36E497E761CA}" type="presParOf" srcId="{E782C226-60D8-4ADD-94F6-B0F66160E170}" destId="{3D9420E1-CCAC-4079-97B4-6BD9C9E3F721}" srcOrd="2" destOrd="0" presId="urn:microsoft.com/office/officeart/2018/2/layout/IconCircleList"/>
    <dgm:cxn modelId="{363C7801-1F75-4F32-BF0D-62BD35885E17}" type="presParOf" srcId="{3D9420E1-CCAC-4079-97B4-6BD9C9E3F721}" destId="{7F72726D-532A-4A93-9B94-C4008BB646BF}" srcOrd="0" destOrd="0" presId="urn:microsoft.com/office/officeart/2018/2/layout/IconCircleList"/>
    <dgm:cxn modelId="{5B510D8E-81A9-4788-BC5C-DF2C206968F1}" type="presParOf" srcId="{3D9420E1-CCAC-4079-97B4-6BD9C9E3F721}" destId="{1046D3DF-541E-449E-B862-E8FA9960DB51}" srcOrd="1" destOrd="0" presId="urn:microsoft.com/office/officeart/2018/2/layout/IconCircleList"/>
    <dgm:cxn modelId="{BB1E5391-01F1-4827-B0F4-28956492096B}" type="presParOf" srcId="{3D9420E1-CCAC-4079-97B4-6BD9C9E3F721}" destId="{CDBE719F-F9E5-41C9-9EE4-77435D2EF9F3}" srcOrd="2" destOrd="0" presId="urn:microsoft.com/office/officeart/2018/2/layout/IconCircleList"/>
    <dgm:cxn modelId="{2323142B-9BF3-4DB8-B593-E8469824F2FF}" type="presParOf" srcId="{3D9420E1-CCAC-4079-97B4-6BD9C9E3F721}" destId="{8945DA85-EFF9-4EC7-90BB-138A6187CBEA}" srcOrd="3" destOrd="0" presId="urn:microsoft.com/office/officeart/2018/2/layout/IconCircleList"/>
    <dgm:cxn modelId="{9B1F0D2D-FF99-493D-AA96-210DF297C3B9}" type="presParOf" srcId="{E782C226-60D8-4ADD-94F6-B0F66160E170}" destId="{45149A94-B96A-41E4-838D-48514B00742A}" srcOrd="3" destOrd="0" presId="urn:microsoft.com/office/officeart/2018/2/layout/IconCircleList"/>
    <dgm:cxn modelId="{F7138324-7B7C-46CF-9386-6AAA1392BD3C}" type="presParOf" srcId="{E782C226-60D8-4ADD-94F6-B0F66160E170}" destId="{F9C5B0A0-8BA5-417E-B69D-F7C80849BF54}" srcOrd="4" destOrd="0" presId="urn:microsoft.com/office/officeart/2018/2/layout/IconCircleList"/>
    <dgm:cxn modelId="{F3660A8B-9A69-48E7-A67A-CC045588A463}" type="presParOf" srcId="{F9C5B0A0-8BA5-417E-B69D-F7C80849BF54}" destId="{630A5901-26B0-4839-AFC9-A9B9FCC12E0E}" srcOrd="0" destOrd="0" presId="urn:microsoft.com/office/officeart/2018/2/layout/IconCircleList"/>
    <dgm:cxn modelId="{BBD73B80-C6C8-4EA7-BBB7-90FEEDA3FA8B}" type="presParOf" srcId="{F9C5B0A0-8BA5-417E-B69D-F7C80849BF54}" destId="{994F02FB-E40F-4250-88EF-ED8F3DDD7F33}" srcOrd="1" destOrd="0" presId="urn:microsoft.com/office/officeart/2018/2/layout/IconCircleList"/>
    <dgm:cxn modelId="{771B16AB-76AE-49DC-A5FE-23A7FD3F1D81}" type="presParOf" srcId="{F9C5B0A0-8BA5-417E-B69D-F7C80849BF54}" destId="{58696108-EA50-4A58-B81A-A349290D55C4}" srcOrd="2" destOrd="0" presId="urn:microsoft.com/office/officeart/2018/2/layout/IconCircleList"/>
    <dgm:cxn modelId="{D952BC9A-CFF2-4BA2-8D4F-B7414C3EA981}" type="presParOf" srcId="{F9C5B0A0-8BA5-417E-B69D-F7C80849BF54}" destId="{B8588532-4699-4DA0-AE09-69E0D3704942}" srcOrd="3" destOrd="0" presId="urn:microsoft.com/office/officeart/2018/2/layout/IconCircleList"/>
    <dgm:cxn modelId="{F79B4A57-4A13-4F05-BB3C-5C4A8CDF4E29}" type="presParOf" srcId="{E782C226-60D8-4ADD-94F6-B0F66160E170}" destId="{0EA395F5-BA1A-48B6-9C30-573E60D0073A}" srcOrd="5" destOrd="0" presId="urn:microsoft.com/office/officeart/2018/2/layout/IconCircleList"/>
    <dgm:cxn modelId="{0CBAF618-52C2-4498-A0F0-377189D5B765}" type="presParOf" srcId="{E782C226-60D8-4ADD-94F6-B0F66160E170}" destId="{7EA60A9E-9519-4F1D-9D3E-21E26080A49F}" srcOrd="6" destOrd="0" presId="urn:microsoft.com/office/officeart/2018/2/layout/IconCircleList"/>
    <dgm:cxn modelId="{E2E650F0-3FB3-4999-A8D8-82F032DC69B2}" type="presParOf" srcId="{7EA60A9E-9519-4F1D-9D3E-21E26080A49F}" destId="{773E064C-C04A-4B0D-A474-FB03BC15F92B}" srcOrd="0" destOrd="0" presId="urn:microsoft.com/office/officeart/2018/2/layout/IconCircleList"/>
    <dgm:cxn modelId="{D922C38E-9C66-444F-A03C-7A9FF9DD80AC}" type="presParOf" srcId="{7EA60A9E-9519-4F1D-9D3E-21E26080A49F}" destId="{9585755D-C2D5-4E6F-8155-6140D0775532}" srcOrd="1" destOrd="0" presId="urn:microsoft.com/office/officeart/2018/2/layout/IconCircleList"/>
    <dgm:cxn modelId="{A3FC9BDD-C92D-4E40-B78F-87525DDA48B1}" type="presParOf" srcId="{7EA60A9E-9519-4F1D-9D3E-21E26080A49F}" destId="{F8637E5C-2D49-4079-A65A-F5817CB7D18C}" srcOrd="2" destOrd="0" presId="urn:microsoft.com/office/officeart/2018/2/layout/IconCircleList"/>
    <dgm:cxn modelId="{6D9EAF74-6919-4561-AE25-7E573FC9F9E3}" type="presParOf" srcId="{7EA60A9E-9519-4F1D-9D3E-21E26080A49F}" destId="{D249C1D6-15AE-4E15-9A03-66408519D493}" srcOrd="3" destOrd="0" presId="urn:microsoft.com/office/officeart/2018/2/layout/IconCircleList"/>
    <dgm:cxn modelId="{F41E9327-AA55-4C36-9EB2-1FBA88FE28B0}" type="presParOf" srcId="{E782C226-60D8-4ADD-94F6-B0F66160E170}" destId="{9D929EC8-78A1-4AC1-85FF-8B7E27841826}" srcOrd="7" destOrd="0" presId="urn:microsoft.com/office/officeart/2018/2/layout/IconCircleList"/>
    <dgm:cxn modelId="{C6AD582F-F0A6-44FF-B39E-2156BBBC514B}" type="presParOf" srcId="{E782C226-60D8-4ADD-94F6-B0F66160E170}" destId="{3C01840D-04CE-4D15-AB70-2A8DB04E6004}" srcOrd="8" destOrd="0" presId="urn:microsoft.com/office/officeart/2018/2/layout/IconCircleList"/>
    <dgm:cxn modelId="{07020552-7E39-43AF-A1C8-26ECB455EAC5}" type="presParOf" srcId="{3C01840D-04CE-4D15-AB70-2A8DB04E6004}" destId="{CDE39FB0-827B-4D78-AF01-D9A5B67F60C7}" srcOrd="0" destOrd="0" presId="urn:microsoft.com/office/officeart/2018/2/layout/IconCircleList"/>
    <dgm:cxn modelId="{28E5C2BB-42DE-46BC-A835-9B91F0D769EC}" type="presParOf" srcId="{3C01840D-04CE-4D15-AB70-2A8DB04E6004}" destId="{7348EB8E-B7AB-4A31-9290-B329B1A137C2}" srcOrd="1" destOrd="0" presId="urn:microsoft.com/office/officeart/2018/2/layout/IconCircleList"/>
    <dgm:cxn modelId="{1B0D6A2C-9405-43C0-882D-E2B49E4B1E0B}" type="presParOf" srcId="{3C01840D-04CE-4D15-AB70-2A8DB04E6004}" destId="{290E38F1-D16D-43C4-B093-58FC9F535732}" srcOrd="2" destOrd="0" presId="urn:microsoft.com/office/officeart/2018/2/layout/IconCircleList"/>
    <dgm:cxn modelId="{2ADD57A4-1981-4CDE-8F4B-D988666266D3}" type="presParOf" srcId="{3C01840D-04CE-4D15-AB70-2A8DB04E6004}" destId="{A073D3F0-ECAD-4FD3-B26E-D303DA5D2D56}" srcOrd="3" destOrd="0" presId="urn:microsoft.com/office/officeart/2018/2/layout/IconCircleList"/>
    <dgm:cxn modelId="{596BC4D7-AC8B-4BDD-8550-141FC689763C}" type="presParOf" srcId="{E782C226-60D8-4ADD-94F6-B0F66160E170}" destId="{4DC2B8C6-586A-476D-BC18-1B6EE1F15007}" srcOrd="9" destOrd="0" presId="urn:microsoft.com/office/officeart/2018/2/layout/IconCircleList"/>
    <dgm:cxn modelId="{A5484AFA-1A7F-4A55-91E1-E0F8A7B3D862}" type="presParOf" srcId="{E782C226-60D8-4ADD-94F6-B0F66160E170}" destId="{D1B31D10-C848-4AAF-8C9D-3C534AE34103}" srcOrd="10" destOrd="0" presId="urn:microsoft.com/office/officeart/2018/2/layout/IconCircleList"/>
    <dgm:cxn modelId="{CDF911EE-26B1-40C4-8FBC-32D424BA640C}" type="presParOf" srcId="{D1B31D10-C848-4AAF-8C9D-3C534AE34103}" destId="{770839E6-E89A-402F-8056-A6CDAEA87E9C}" srcOrd="0" destOrd="0" presId="urn:microsoft.com/office/officeart/2018/2/layout/IconCircleList"/>
    <dgm:cxn modelId="{87232F23-F764-4CEB-9A3D-BFD8BCEF2575}" type="presParOf" srcId="{D1B31D10-C848-4AAF-8C9D-3C534AE34103}" destId="{74268400-68D1-447D-9664-34B4576941DB}" srcOrd="1" destOrd="0" presId="urn:microsoft.com/office/officeart/2018/2/layout/IconCircleList"/>
    <dgm:cxn modelId="{CD94FE49-2164-4FF6-A726-27635A2ECF01}" type="presParOf" srcId="{D1B31D10-C848-4AAF-8C9D-3C534AE34103}" destId="{16CC179F-21E9-4AA5-82DA-F9094CE1B25B}" srcOrd="2" destOrd="0" presId="urn:microsoft.com/office/officeart/2018/2/layout/IconCircleList"/>
    <dgm:cxn modelId="{D296B112-8165-4B67-87B1-A1A0042EE931}" type="presParOf" srcId="{D1B31D10-C848-4AAF-8C9D-3C534AE34103}" destId="{D715A4F3-2917-428B-B3A2-2ECCA3E6809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3C51D-5E5A-42CD-86B3-F4798295092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89F776-AE39-40B2-A671-E5C56B36A47A}">
      <dgm:prSet/>
      <dgm:spPr/>
      <dgm:t>
        <a:bodyPr/>
        <a:lstStyle/>
        <a:p>
          <a:r>
            <a:rPr lang="en-US"/>
            <a:t>Reduce pain</a:t>
          </a:r>
        </a:p>
      </dgm:t>
    </dgm:pt>
    <dgm:pt modelId="{F9D4F813-68C3-41C9-83E2-E9535EA02FF3}" type="parTrans" cxnId="{302177AE-9815-47DB-9279-C4BEF0DE5E0E}">
      <dgm:prSet/>
      <dgm:spPr/>
      <dgm:t>
        <a:bodyPr/>
        <a:lstStyle/>
        <a:p>
          <a:endParaRPr lang="en-US"/>
        </a:p>
      </dgm:t>
    </dgm:pt>
    <dgm:pt modelId="{9A6D2F5B-C080-4F4D-95B0-E888ECF64A3D}" type="sibTrans" cxnId="{302177AE-9815-47DB-9279-C4BEF0DE5E0E}">
      <dgm:prSet/>
      <dgm:spPr/>
      <dgm:t>
        <a:bodyPr/>
        <a:lstStyle/>
        <a:p>
          <a:endParaRPr lang="en-US"/>
        </a:p>
      </dgm:t>
    </dgm:pt>
    <dgm:pt modelId="{9FAEC2E2-57F3-43A9-BBCE-FBC461F91270}">
      <dgm:prSet/>
      <dgm:spPr/>
      <dgm:t>
        <a:bodyPr/>
        <a:lstStyle/>
        <a:p>
          <a:r>
            <a:rPr lang="en-US"/>
            <a:t>May increase workout</a:t>
          </a:r>
        </a:p>
      </dgm:t>
    </dgm:pt>
    <dgm:pt modelId="{050BCAA7-54CD-422C-954F-D54441E47482}" type="parTrans" cxnId="{4FC30880-2868-4AF7-AC37-50B675574ADE}">
      <dgm:prSet/>
      <dgm:spPr/>
      <dgm:t>
        <a:bodyPr/>
        <a:lstStyle/>
        <a:p>
          <a:endParaRPr lang="en-US"/>
        </a:p>
      </dgm:t>
    </dgm:pt>
    <dgm:pt modelId="{3B9F5A1C-7225-49F3-A81E-96FEDA42A94D}" type="sibTrans" cxnId="{4FC30880-2868-4AF7-AC37-50B675574ADE}">
      <dgm:prSet/>
      <dgm:spPr/>
      <dgm:t>
        <a:bodyPr/>
        <a:lstStyle/>
        <a:p>
          <a:endParaRPr lang="en-US"/>
        </a:p>
      </dgm:t>
    </dgm:pt>
    <dgm:pt modelId="{EAB6AF2B-AAB7-4D9A-9D73-0D29C1B23BE3}" type="pres">
      <dgm:prSet presAssocID="{9A93C51D-5E5A-42CD-86B3-F4798295092A}" presName="root" presStyleCnt="0">
        <dgm:presLayoutVars>
          <dgm:dir/>
          <dgm:resizeHandles val="exact"/>
        </dgm:presLayoutVars>
      </dgm:prSet>
      <dgm:spPr/>
    </dgm:pt>
    <dgm:pt modelId="{0C5ABC25-B7DA-4340-9B48-E16541BED727}" type="pres">
      <dgm:prSet presAssocID="{D989F776-AE39-40B2-A671-E5C56B36A47A}" presName="compNode" presStyleCnt="0"/>
      <dgm:spPr/>
    </dgm:pt>
    <dgm:pt modelId="{92DC4627-EEB3-4AAD-A3E1-92C88AC16C85}" type="pres">
      <dgm:prSet presAssocID="{D989F776-AE39-40B2-A671-E5C56B36A4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 symbol"/>
        </a:ext>
      </dgm:extLst>
    </dgm:pt>
    <dgm:pt modelId="{70308887-4BCE-439B-A88C-F6A56D762317}" type="pres">
      <dgm:prSet presAssocID="{D989F776-AE39-40B2-A671-E5C56B36A47A}" presName="spaceRect" presStyleCnt="0"/>
      <dgm:spPr/>
    </dgm:pt>
    <dgm:pt modelId="{79ACF5AF-DEB9-4B85-AAD8-CD56FFA56947}" type="pres">
      <dgm:prSet presAssocID="{D989F776-AE39-40B2-A671-E5C56B36A47A}" presName="textRect" presStyleLbl="revTx" presStyleIdx="0" presStyleCnt="2">
        <dgm:presLayoutVars>
          <dgm:chMax val="1"/>
          <dgm:chPref val="1"/>
        </dgm:presLayoutVars>
      </dgm:prSet>
      <dgm:spPr/>
    </dgm:pt>
    <dgm:pt modelId="{EFBE0E9A-088B-4281-A89D-81614C07AD55}" type="pres">
      <dgm:prSet presAssocID="{9A6D2F5B-C080-4F4D-95B0-E888ECF64A3D}" presName="sibTrans" presStyleCnt="0"/>
      <dgm:spPr/>
    </dgm:pt>
    <dgm:pt modelId="{DA4F966E-3B96-4F9F-A81B-28B181BD1202}" type="pres">
      <dgm:prSet presAssocID="{9FAEC2E2-57F3-43A9-BBCE-FBC461F91270}" presName="compNode" presStyleCnt="0"/>
      <dgm:spPr/>
    </dgm:pt>
    <dgm:pt modelId="{43E2B70C-9D7B-4083-AB17-78A7F671903F}" type="pres">
      <dgm:prSet presAssocID="{9FAEC2E2-57F3-43A9-BBCE-FBC461F912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911F4977-E87A-4E76-81E6-49DB53675BC9}" type="pres">
      <dgm:prSet presAssocID="{9FAEC2E2-57F3-43A9-BBCE-FBC461F91270}" presName="spaceRect" presStyleCnt="0"/>
      <dgm:spPr/>
    </dgm:pt>
    <dgm:pt modelId="{87F8758B-FFB8-420C-8186-32F41ED96856}" type="pres">
      <dgm:prSet presAssocID="{9FAEC2E2-57F3-43A9-BBCE-FBC461F9127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F559E00-ED92-4CCF-AED7-FAC349706091}" type="presOf" srcId="{9A93C51D-5E5A-42CD-86B3-F4798295092A}" destId="{EAB6AF2B-AAB7-4D9A-9D73-0D29C1B23BE3}" srcOrd="0" destOrd="0" presId="urn:microsoft.com/office/officeart/2018/2/layout/IconLabelList"/>
    <dgm:cxn modelId="{29AF3E04-C70E-455D-A6EC-DCF307DA8454}" type="presOf" srcId="{D989F776-AE39-40B2-A671-E5C56B36A47A}" destId="{79ACF5AF-DEB9-4B85-AAD8-CD56FFA56947}" srcOrd="0" destOrd="0" presId="urn:microsoft.com/office/officeart/2018/2/layout/IconLabelList"/>
    <dgm:cxn modelId="{4D380243-EB9F-4974-9055-526375DAAB45}" type="presOf" srcId="{9FAEC2E2-57F3-43A9-BBCE-FBC461F91270}" destId="{87F8758B-FFB8-420C-8186-32F41ED96856}" srcOrd="0" destOrd="0" presId="urn:microsoft.com/office/officeart/2018/2/layout/IconLabelList"/>
    <dgm:cxn modelId="{4FC30880-2868-4AF7-AC37-50B675574ADE}" srcId="{9A93C51D-5E5A-42CD-86B3-F4798295092A}" destId="{9FAEC2E2-57F3-43A9-BBCE-FBC461F91270}" srcOrd="1" destOrd="0" parTransId="{050BCAA7-54CD-422C-954F-D54441E47482}" sibTransId="{3B9F5A1C-7225-49F3-A81E-96FEDA42A94D}"/>
    <dgm:cxn modelId="{302177AE-9815-47DB-9279-C4BEF0DE5E0E}" srcId="{9A93C51D-5E5A-42CD-86B3-F4798295092A}" destId="{D989F776-AE39-40B2-A671-E5C56B36A47A}" srcOrd="0" destOrd="0" parTransId="{F9D4F813-68C3-41C9-83E2-E9535EA02FF3}" sibTransId="{9A6D2F5B-C080-4F4D-95B0-E888ECF64A3D}"/>
    <dgm:cxn modelId="{D6F27D59-706E-4E87-AC23-6CE9FF81DC0C}" type="presParOf" srcId="{EAB6AF2B-AAB7-4D9A-9D73-0D29C1B23BE3}" destId="{0C5ABC25-B7DA-4340-9B48-E16541BED727}" srcOrd="0" destOrd="0" presId="urn:microsoft.com/office/officeart/2018/2/layout/IconLabelList"/>
    <dgm:cxn modelId="{7E0CAEF2-F9F7-45FA-82BD-C6AE424E76B0}" type="presParOf" srcId="{0C5ABC25-B7DA-4340-9B48-E16541BED727}" destId="{92DC4627-EEB3-4AAD-A3E1-92C88AC16C85}" srcOrd="0" destOrd="0" presId="urn:microsoft.com/office/officeart/2018/2/layout/IconLabelList"/>
    <dgm:cxn modelId="{B8661C57-A8CB-4D6E-8E92-CAA2DEBD84D4}" type="presParOf" srcId="{0C5ABC25-B7DA-4340-9B48-E16541BED727}" destId="{70308887-4BCE-439B-A88C-F6A56D762317}" srcOrd="1" destOrd="0" presId="urn:microsoft.com/office/officeart/2018/2/layout/IconLabelList"/>
    <dgm:cxn modelId="{AF747BDE-98C2-4735-915A-236FDEADA5C1}" type="presParOf" srcId="{0C5ABC25-B7DA-4340-9B48-E16541BED727}" destId="{79ACF5AF-DEB9-4B85-AAD8-CD56FFA56947}" srcOrd="2" destOrd="0" presId="urn:microsoft.com/office/officeart/2018/2/layout/IconLabelList"/>
    <dgm:cxn modelId="{E3B6C957-1A53-4039-9C3D-5C1953A7CCE8}" type="presParOf" srcId="{EAB6AF2B-AAB7-4D9A-9D73-0D29C1B23BE3}" destId="{EFBE0E9A-088B-4281-A89D-81614C07AD55}" srcOrd="1" destOrd="0" presId="urn:microsoft.com/office/officeart/2018/2/layout/IconLabelList"/>
    <dgm:cxn modelId="{B93204E0-9F38-4208-B7B1-02ACB5B8816C}" type="presParOf" srcId="{EAB6AF2B-AAB7-4D9A-9D73-0D29C1B23BE3}" destId="{DA4F966E-3B96-4F9F-A81B-28B181BD1202}" srcOrd="2" destOrd="0" presId="urn:microsoft.com/office/officeart/2018/2/layout/IconLabelList"/>
    <dgm:cxn modelId="{A75945E1-AFFD-4580-9C4F-DFA781157621}" type="presParOf" srcId="{DA4F966E-3B96-4F9F-A81B-28B181BD1202}" destId="{43E2B70C-9D7B-4083-AB17-78A7F671903F}" srcOrd="0" destOrd="0" presId="urn:microsoft.com/office/officeart/2018/2/layout/IconLabelList"/>
    <dgm:cxn modelId="{D7DE49EB-6837-43F6-8EE1-D18970D5A4ED}" type="presParOf" srcId="{DA4F966E-3B96-4F9F-A81B-28B181BD1202}" destId="{911F4977-E87A-4E76-81E6-49DB53675BC9}" srcOrd="1" destOrd="0" presId="urn:microsoft.com/office/officeart/2018/2/layout/IconLabelList"/>
    <dgm:cxn modelId="{BF17B488-72E8-44CC-9A10-5FFB2109543D}" type="presParOf" srcId="{DA4F966E-3B96-4F9F-A81B-28B181BD1202}" destId="{87F8758B-FFB8-420C-8186-32F41ED968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995EA-22FA-4CF5-BDF0-126831CB401D}">
      <dsp:nvSpPr>
        <dsp:cNvPr id="0" name=""/>
        <dsp:cNvSpPr/>
      </dsp:nvSpPr>
      <dsp:spPr>
        <a:xfrm>
          <a:off x="134983" y="64866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FE97D-B1B6-4419-B034-31F7026FACCF}">
      <dsp:nvSpPr>
        <dsp:cNvPr id="0" name=""/>
        <dsp:cNvSpPr/>
      </dsp:nvSpPr>
      <dsp:spPr>
        <a:xfrm>
          <a:off x="324696" y="838375"/>
          <a:ext cx="523968" cy="523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95FDA-8009-492F-BBA4-926F60DF26DC}">
      <dsp:nvSpPr>
        <dsp:cNvPr id="0" name=""/>
        <dsp:cNvSpPr/>
      </dsp:nvSpPr>
      <dsp:spPr>
        <a:xfrm>
          <a:off x="1231962" y="64866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Positive environment</a:t>
          </a:r>
        </a:p>
      </dsp:txBody>
      <dsp:txXfrm>
        <a:off x="1231962" y="648662"/>
        <a:ext cx="2129429" cy="903394"/>
      </dsp:txXfrm>
    </dsp:sp>
    <dsp:sp modelId="{AFF9D747-A2FB-4AA1-850C-2174A6C5ED5C}">
      <dsp:nvSpPr>
        <dsp:cNvPr id="0" name=""/>
        <dsp:cNvSpPr/>
      </dsp:nvSpPr>
      <dsp:spPr>
        <a:xfrm>
          <a:off x="3732428" y="64866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27F6D-42C2-4B76-8726-ECE0D1DB732B}">
      <dsp:nvSpPr>
        <dsp:cNvPr id="0" name=""/>
        <dsp:cNvSpPr/>
      </dsp:nvSpPr>
      <dsp:spPr>
        <a:xfrm>
          <a:off x="3922141" y="838375"/>
          <a:ext cx="523968" cy="523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A434-682C-4F78-96C5-C4D6DE95CCB5}">
      <dsp:nvSpPr>
        <dsp:cNvPr id="0" name=""/>
        <dsp:cNvSpPr/>
      </dsp:nvSpPr>
      <dsp:spPr>
        <a:xfrm>
          <a:off x="4829407" y="64866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May spark conversation with learners</a:t>
          </a:r>
        </a:p>
      </dsp:txBody>
      <dsp:txXfrm>
        <a:off x="4829407" y="648662"/>
        <a:ext cx="2129429" cy="903394"/>
      </dsp:txXfrm>
    </dsp:sp>
    <dsp:sp modelId="{4F3D9F7A-8B37-48DB-8C87-729E23C87129}">
      <dsp:nvSpPr>
        <dsp:cNvPr id="0" name=""/>
        <dsp:cNvSpPr/>
      </dsp:nvSpPr>
      <dsp:spPr>
        <a:xfrm>
          <a:off x="7329873" y="64866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1D3CA-6EAA-470F-8502-35907C1C03E1}">
      <dsp:nvSpPr>
        <dsp:cNvPr id="0" name=""/>
        <dsp:cNvSpPr/>
      </dsp:nvSpPr>
      <dsp:spPr>
        <a:xfrm>
          <a:off x="7519586" y="838375"/>
          <a:ext cx="523968" cy="523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EB14-802C-4EC5-A97B-B386518E659B}">
      <dsp:nvSpPr>
        <dsp:cNvPr id="0" name=""/>
        <dsp:cNvSpPr/>
      </dsp:nvSpPr>
      <dsp:spPr>
        <a:xfrm>
          <a:off x="8426852" y="64866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Different genre each day/week</a:t>
          </a:r>
        </a:p>
      </dsp:txBody>
      <dsp:txXfrm>
        <a:off x="8426852" y="648662"/>
        <a:ext cx="2129429" cy="903394"/>
      </dsp:txXfrm>
    </dsp:sp>
    <dsp:sp modelId="{56B22223-9C68-4CAA-BE82-4BE57923DBA5}">
      <dsp:nvSpPr>
        <dsp:cNvPr id="0" name=""/>
        <dsp:cNvSpPr/>
      </dsp:nvSpPr>
      <dsp:spPr>
        <a:xfrm>
          <a:off x="134983" y="2187839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2FC92-449F-42AA-A01E-751421C5479E}">
      <dsp:nvSpPr>
        <dsp:cNvPr id="0" name=""/>
        <dsp:cNvSpPr/>
      </dsp:nvSpPr>
      <dsp:spPr>
        <a:xfrm>
          <a:off x="324696" y="2377551"/>
          <a:ext cx="523968" cy="523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FD0B-3A94-41B4-9344-0435F0A45E7C}">
      <dsp:nvSpPr>
        <dsp:cNvPr id="0" name=""/>
        <dsp:cNvSpPr/>
      </dsp:nvSpPr>
      <dsp:spPr>
        <a:xfrm>
          <a:off x="1231962" y="2187839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foul language in songs</a:t>
          </a:r>
        </a:p>
      </dsp:txBody>
      <dsp:txXfrm>
        <a:off x="1231962" y="2187839"/>
        <a:ext cx="2129429" cy="903394"/>
      </dsp:txXfrm>
    </dsp:sp>
    <dsp:sp modelId="{8DCE3250-7EC2-439E-9347-B39A3C182DE6}">
      <dsp:nvSpPr>
        <dsp:cNvPr id="0" name=""/>
        <dsp:cNvSpPr/>
      </dsp:nvSpPr>
      <dsp:spPr>
        <a:xfrm>
          <a:off x="3732428" y="2187839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66A96-CEF3-43A2-9999-21E78B84A972}">
      <dsp:nvSpPr>
        <dsp:cNvPr id="0" name=""/>
        <dsp:cNvSpPr/>
      </dsp:nvSpPr>
      <dsp:spPr>
        <a:xfrm>
          <a:off x="3922141" y="2377551"/>
          <a:ext cx="523968" cy="5239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2F029-D231-4FF7-9DC1-C9C22F0E26A3}">
      <dsp:nvSpPr>
        <dsp:cNvPr id="0" name=""/>
        <dsp:cNvSpPr/>
      </dsp:nvSpPr>
      <dsp:spPr>
        <a:xfrm>
          <a:off x="4829407" y="2187839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abusive situations</a:t>
          </a:r>
        </a:p>
      </dsp:txBody>
      <dsp:txXfrm>
        <a:off x="4829407" y="2187839"/>
        <a:ext cx="2129429" cy="903394"/>
      </dsp:txXfrm>
    </dsp:sp>
    <dsp:sp modelId="{4B7240EC-E0DA-471F-A1F6-94185EA17372}">
      <dsp:nvSpPr>
        <dsp:cNvPr id="0" name=""/>
        <dsp:cNvSpPr/>
      </dsp:nvSpPr>
      <dsp:spPr>
        <a:xfrm>
          <a:off x="7329873" y="2187839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C14CB-9119-4C62-A02F-FA4113438669}">
      <dsp:nvSpPr>
        <dsp:cNvPr id="0" name=""/>
        <dsp:cNvSpPr/>
      </dsp:nvSpPr>
      <dsp:spPr>
        <a:xfrm>
          <a:off x="7519586" y="2377551"/>
          <a:ext cx="523968" cy="5239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C6028-CDEA-4AEB-B084-EE4203DA73EE}">
      <dsp:nvSpPr>
        <dsp:cNvPr id="0" name=""/>
        <dsp:cNvSpPr/>
      </dsp:nvSpPr>
      <dsp:spPr>
        <a:xfrm>
          <a:off x="8426852" y="2187839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drugs or drinking in songs</a:t>
          </a:r>
        </a:p>
      </dsp:txBody>
      <dsp:txXfrm>
        <a:off x="8426852" y="2187839"/>
        <a:ext cx="2129429" cy="903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B1BEC-517C-4545-B0AA-35C849962348}">
      <dsp:nvSpPr>
        <dsp:cNvPr id="0" name=""/>
        <dsp:cNvSpPr/>
      </dsp:nvSpPr>
      <dsp:spPr>
        <a:xfrm>
          <a:off x="116688" y="699668"/>
          <a:ext cx="901246" cy="901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788F1-BC85-4CA2-B17C-B4C406A68F99}">
      <dsp:nvSpPr>
        <dsp:cNvPr id="0" name=""/>
        <dsp:cNvSpPr/>
      </dsp:nvSpPr>
      <dsp:spPr>
        <a:xfrm>
          <a:off x="305950" y="888930"/>
          <a:ext cx="522722" cy="522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3B436-D96B-4938-9B9D-36B1B3661CFF}">
      <dsp:nvSpPr>
        <dsp:cNvPr id="0" name=""/>
        <dsp:cNvSpPr/>
      </dsp:nvSpPr>
      <dsp:spPr>
        <a:xfrm>
          <a:off x="1211059" y="699668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Any particular time</a:t>
          </a:r>
        </a:p>
      </dsp:txBody>
      <dsp:txXfrm>
        <a:off x="1211059" y="699668"/>
        <a:ext cx="2124366" cy="901246"/>
      </dsp:txXfrm>
    </dsp:sp>
    <dsp:sp modelId="{7F72726D-532A-4A93-9B94-C4008BB646BF}">
      <dsp:nvSpPr>
        <dsp:cNvPr id="0" name=""/>
        <dsp:cNvSpPr/>
      </dsp:nvSpPr>
      <dsp:spPr>
        <a:xfrm>
          <a:off x="3705581" y="699668"/>
          <a:ext cx="901246" cy="901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D3DF-541E-449E-B862-E8FA9960DB51}">
      <dsp:nvSpPr>
        <dsp:cNvPr id="0" name=""/>
        <dsp:cNvSpPr/>
      </dsp:nvSpPr>
      <dsp:spPr>
        <a:xfrm>
          <a:off x="3894843" y="888930"/>
          <a:ext cx="522722" cy="522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5DA85-EFF9-4EC7-90BB-138A6187CBEA}">
      <dsp:nvSpPr>
        <dsp:cNvPr id="0" name=""/>
        <dsp:cNvSpPr/>
      </dsp:nvSpPr>
      <dsp:spPr>
        <a:xfrm>
          <a:off x="4799952" y="699668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the car?</a:t>
          </a:r>
        </a:p>
      </dsp:txBody>
      <dsp:txXfrm>
        <a:off x="4799952" y="699668"/>
        <a:ext cx="2124366" cy="901246"/>
      </dsp:txXfrm>
    </dsp:sp>
    <dsp:sp modelId="{630A5901-26B0-4839-AFC9-A9B9FCC12E0E}">
      <dsp:nvSpPr>
        <dsp:cNvPr id="0" name=""/>
        <dsp:cNvSpPr/>
      </dsp:nvSpPr>
      <dsp:spPr>
        <a:xfrm>
          <a:off x="7294473" y="699668"/>
          <a:ext cx="901246" cy="901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02FB-E40F-4250-88EF-ED8F3DDD7F33}">
      <dsp:nvSpPr>
        <dsp:cNvPr id="0" name=""/>
        <dsp:cNvSpPr/>
      </dsp:nvSpPr>
      <dsp:spPr>
        <a:xfrm>
          <a:off x="7483735" y="888930"/>
          <a:ext cx="522722" cy="522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88532-4699-4DA0-AE09-69E0D3704942}">
      <dsp:nvSpPr>
        <dsp:cNvPr id="0" name=""/>
        <dsp:cNvSpPr/>
      </dsp:nvSpPr>
      <dsp:spPr>
        <a:xfrm>
          <a:off x="8388844" y="699668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Morning</a:t>
          </a:r>
        </a:p>
      </dsp:txBody>
      <dsp:txXfrm>
        <a:off x="8388844" y="699668"/>
        <a:ext cx="2124366" cy="901246"/>
      </dsp:txXfrm>
    </dsp:sp>
    <dsp:sp modelId="{773E064C-C04A-4B0D-A474-FB03BC15F92B}">
      <dsp:nvSpPr>
        <dsp:cNvPr id="0" name=""/>
        <dsp:cNvSpPr/>
      </dsp:nvSpPr>
      <dsp:spPr>
        <a:xfrm>
          <a:off x="116688" y="2256711"/>
          <a:ext cx="901246" cy="901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5755D-C2D5-4E6F-8155-6140D0775532}">
      <dsp:nvSpPr>
        <dsp:cNvPr id="0" name=""/>
        <dsp:cNvSpPr/>
      </dsp:nvSpPr>
      <dsp:spPr>
        <a:xfrm>
          <a:off x="305950" y="2445972"/>
          <a:ext cx="522722" cy="522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9C1D6-15AE-4E15-9A03-66408519D493}">
      <dsp:nvSpPr>
        <dsp:cNvPr id="0" name=""/>
        <dsp:cNvSpPr/>
      </dsp:nvSpPr>
      <dsp:spPr>
        <a:xfrm>
          <a:off x="1211059" y="2256711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Lunch</a:t>
          </a:r>
        </a:p>
      </dsp:txBody>
      <dsp:txXfrm>
        <a:off x="1211059" y="2256711"/>
        <a:ext cx="2124366" cy="901246"/>
      </dsp:txXfrm>
    </dsp:sp>
    <dsp:sp modelId="{CDE39FB0-827B-4D78-AF01-D9A5B67F60C7}">
      <dsp:nvSpPr>
        <dsp:cNvPr id="0" name=""/>
        <dsp:cNvSpPr/>
      </dsp:nvSpPr>
      <dsp:spPr>
        <a:xfrm>
          <a:off x="3705581" y="2256711"/>
          <a:ext cx="901246" cy="901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8EB8E-B7AB-4A31-9290-B329B1A137C2}">
      <dsp:nvSpPr>
        <dsp:cNvPr id="0" name=""/>
        <dsp:cNvSpPr/>
      </dsp:nvSpPr>
      <dsp:spPr>
        <a:xfrm>
          <a:off x="3894843" y="2445972"/>
          <a:ext cx="522722" cy="522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3D3F0-ECAD-4FD3-B26E-D303DA5D2D56}">
      <dsp:nvSpPr>
        <dsp:cNvPr id="0" name=""/>
        <dsp:cNvSpPr/>
      </dsp:nvSpPr>
      <dsp:spPr>
        <a:xfrm>
          <a:off x="4799952" y="2256711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Dinner</a:t>
          </a:r>
        </a:p>
      </dsp:txBody>
      <dsp:txXfrm>
        <a:off x="4799952" y="2256711"/>
        <a:ext cx="2124366" cy="901246"/>
      </dsp:txXfrm>
    </dsp:sp>
    <dsp:sp modelId="{770839E6-E89A-402F-8056-A6CDAEA87E9C}">
      <dsp:nvSpPr>
        <dsp:cNvPr id="0" name=""/>
        <dsp:cNvSpPr/>
      </dsp:nvSpPr>
      <dsp:spPr>
        <a:xfrm>
          <a:off x="7294473" y="2256711"/>
          <a:ext cx="901246" cy="901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68400-68D1-447D-9664-34B4576941DB}">
      <dsp:nvSpPr>
        <dsp:cNvPr id="0" name=""/>
        <dsp:cNvSpPr/>
      </dsp:nvSpPr>
      <dsp:spPr>
        <a:xfrm>
          <a:off x="7483735" y="2445972"/>
          <a:ext cx="522722" cy="5227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A4F3-2917-428B-B3A2-2ECCA3E68094}">
      <dsp:nvSpPr>
        <dsp:cNvPr id="0" name=""/>
        <dsp:cNvSpPr/>
      </dsp:nvSpPr>
      <dsp:spPr>
        <a:xfrm>
          <a:off x="8388844" y="2256711"/>
          <a:ext cx="2124366" cy="9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Workout</a:t>
          </a:r>
        </a:p>
      </dsp:txBody>
      <dsp:txXfrm>
        <a:off x="8388844" y="2256711"/>
        <a:ext cx="2124366" cy="901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4627-EEB3-4AAD-A3E1-92C88AC16C85}">
      <dsp:nvSpPr>
        <dsp:cNvPr id="0" name=""/>
        <dsp:cNvSpPr/>
      </dsp:nvSpPr>
      <dsp:spPr>
        <a:xfrm>
          <a:off x="1835905" y="30292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CF5AF-DEB9-4B85-AAD8-CD56FFA56947}">
      <dsp:nvSpPr>
        <dsp:cNvPr id="0" name=""/>
        <dsp:cNvSpPr/>
      </dsp:nvSpPr>
      <dsp:spPr>
        <a:xfrm>
          <a:off x="647905" y="271722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Reduce pain</a:t>
          </a:r>
        </a:p>
      </dsp:txBody>
      <dsp:txXfrm>
        <a:off x="647905" y="2717222"/>
        <a:ext cx="4320000" cy="720000"/>
      </dsp:txXfrm>
    </dsp:sp>
    <dsp:sp modelId="{43E2B70C-9D7B-4083-AB17-78A7F671903F}">
      <dsp:nvSpPr>
        <dsp:cNvPr id="0" name=""/>
        <dsp:cNvSpPr/>
      </dsp:nvSpPr>
      <dsp:spPr>
        <a:xfrm>
          <a:off x="6911906" y="30292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8758B-FFB8-420C-8186-32F41ED96856}">
      <dsp:nvSpPr>
        <dsp:cNvPr id="0" name=""/>
        <dsp:cNvSpPr/>
      </dsp:nvSpPr>
      <dsp:spPr>
        <a:xfrm>
          <a:off x="5723905" y="271722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May increase workout</a:t>
          </a:r>
        </a:p>
      </dsp:txBody>
      <dsp:txXfrm>
        <a:off x="5723905" y="271722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F042B-55FE-1F58-D49B-1470234F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9627" y="1706764"/>
            <a:ext cx="3330906" cy="3441068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BF6D6-005C-E5CE-486E-7DAAA630E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0" y="3915996"/>
            <a:ext cx="3330906" cy="13737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Health Benefits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eet music with treble and bass clef, and illegible notes">
            <a:extLst>
              <a:ext uri="{FF2B5EF4-FFF2-40B4-BE49-F238E27FC236}">
                <a16:creationId xmlns:a16="http://schemas.microsoft.com/office/drawing/2014/main" id="{739714B2-BD7C-B652-DE3E-F5F8BD79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5" y="1043641"/>
            <a:ext cx="7179970" cy="47746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66A660-8DFA-B97C-42D8-3E345F2FD5E0}"/>
              </a:ext>
            </a:extLst>
          </p:cNvPr>
          <p:cNvSpPr txBox="1"/>
          <p:nvPr/>
        </p:nvSpPr>
        <p:spPr>
          <a:xfrm>
            <a:off x="9178773" y="2756452"/>
            <a:ext cx="141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8516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4B2FF-06E7-05C0-757B-CD934545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001512" cy="1307592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96F2-238C-2890-72FB-E0F5782A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001512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I have found that when adding music to beginning of class,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Learners knew what was next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Listened to the music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Might guess who the artist is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Conversation always was sparked, good or bad, how many liked the music, etc.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You are offering another mode of learning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You can use a computer, tablet, speaker for the music(technology)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700"/>
          </a:p>
          <a:p>
            <a:pPr lvl="1">
              <a:lnSpc>
                <a:spcPct val="100000"/>
              </a:lnSpc>
            </a:pPr>
            <a:r>
              <a:rPr lang="en-US" sz="1700" b="1"/>
              <a:t>A great beginning, nonetheless</a:t>
            </a:r>
          </a:p>
        </p:txBody>
      </p:sp>
      <p:pic>
        <p:nvPicPr>
          <p:cNvPr id="5" name="Graphic 4" descr="Clapping hands with solid fill">
            <a:extLst>
              <a:ext uri="{FF2B5EF4-FFF2-40B4-BE49-F238E27FC236}">
                <a16:creationId xmlns:a16="http://schemas.microsoft.com/office/drawing/2014/main" id="{412243A1-3F0E-97F2-9F61-F2CA75B55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5444" y="1622738"/>
            <a:ext cx="4531173" cy="45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D20BF2-EB2E-6063-DD3A-ABDA96353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0DC39-90CB-0389-325C-E5148C54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437319"/>
            <a:ext cx="8022229" cy="4045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60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5D6E3-BC65-0142-A93F-71A5F4EE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74" y="2146297"/>
            <a:ext cx="7952956" cy="10948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dirty="0"/>
              <a:t>https://www.northshore.org/healthy-you/9-health-benefits-of-music/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FB7F1C-B2F7-27EA-1F8A-D4A32323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5DBFBD-C323-0D4D-22C3-B1F3F6068F95}"/>
              </a:ext>
            </a:extLst>
          </p:cNvPr>
          <p:cNvSpPr txBox="1"/>
          <p:nvPr/>
        </p:nvSpPr>
        <p:spPr>
          <a:xfrm>
            <a:off x="588274" y="4482746"/>
            <a:ext cx="8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by E. Doonan 4/25</a:t>
            </a:r>
          </a:p>
        </p:txBody>
      </p:sp>
    </p:spTree>
    <p:extLst>
      <p:ext uri="{BB962C8B-B14F-4D97-AF65-F5344CB8AC3E}">
        <p14:creationId xmlns:p14="http://schemas.microsoft.com/office/powerpoint/2010/main" val="162330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76FC-1D4D-8EBB-3584-38B8C02C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start with music for the day</a:t>
            </a:r>
          </a:p>
        </p:txBody>
      </p:sp>
      <p:graphicFrame>
        <p:nvGraphicFramePr>
          <p:cNvPr id="15" name="Content Placeholder 2" descr="symbol of a tree, text box,calendar,music notes, no sign, no drink sign">
            <a:extLst>
              <a:ext uri="{FF2B5EF4-FFF2-40B4-BE49-F238E27FC236}">
                <a16:creationId xmlns:a16="http://schemas.microsoft.com/office/drawing/2014/main" id="{5DE29F3E-B325-BF1A-E46D-E2D91896C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705662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FDC9B-B4F1-ADD2-ED7C-E04A33643EE8}"/>
              </a:ext>
            </a:extLst>
          </p:cNvPr>
          <p:cNvCxnSpPr/>
          <p:nvPr/>
        </p:nvCxnSpPr>
        <p:spPr>
          <a:xfrm>
            <a:off x="8319752" y="4636009"/>
            <a:ext cx="347730" cy="42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3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9F4CB-4C21-A656-C9AF-D55A7EA7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en-US" dirty="0"/>
              <a:t>How many of you listen to music?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Clock, car, rooster, lunch, meal, weight lift bar">
            <a:extLst>
              <a:ext uri="{FF2B5EF4-FFF2-40B4-BE49-F238E27FC236}">
                <a16:creationId xmlns:a16="http://schemas.microsoft.com/office/drawing/2014/main" id="{4E3C3E65-E7D7-F5CC-2962-050F3DC43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64702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4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37EC6-F72F-1F80-65D2-E2F103B1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It’s Heart Healthy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mall red balls forming a heart">
            <a:extLst>
              <a:ext uri="{FF2B5EF4-FFF2-40B4-BE49-F238E27FC236}">
                <a16:creationId xmlns:a16="http://schemas.microsoft.com/office/drawing/2014/main" id="{BCCF754A-C8A7-E717-EEF3-D5BC8989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3" r="24052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ircase with metal handrail">
            <a:extLst>
              <a:ext uri="{FF2B5EF4-FFF2-40B4-BE49-F238E27FC236}">
                <a16:creationId xmlns:a16="http://schemas.microsoft.com/office/drawing/2014/main" id="{20E684E6-28F8-0FF8-499E-945A5CB2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702FC-640E-8948-6CB8-013D10F4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Mood Elevator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7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61E82-268C-C40B-2C07-9E0DBBA4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Reduces Stress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orn rope">
            <a:extLst>
              <a:ext uri="{FF2B5EF4-FFF2-40B4-BE49-F238E27FC236}">
                <a16:creationId xmlns:a16="http://schemas.microsoft.com/office/drawing/2014/main" id="{8B8C4E28-2309-AD38-7927-9D677AFB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5137" b="1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34106-603B-4892-208C-DEBA7969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9" y="1177348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It Stimulates Memories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0F16C17C-D720-0CA9-1775-22EEA2E5A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541" y="863602"/>
            <a:ext cx="5134757" cy="51347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9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 with a question mark in a  text box above the head .">
            <a:extLst>
              <a:ext uri="{FF2B5EF4-FFF2-40B4-BE49-F238E27FC236}">
                <a16:creationId xmlns:a16="http://schemas.microsoft.com/office/drawing/2014/main" id="{95C4B7A7-D2CF-F332-4A4C-89F74397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6537-B63A-5197-85B8-2B02EB5A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Can you think of any more?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DFD56-6C39-D30B-6DB5-0C49B60D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Just in case this wasn’t mentioned</a:t>
            </a:r>
            <a:br>
              <a:rPr lang="en-US" sz="3700"/>
            </a:br>
            <a:endParaRPr lang="en-US" sz="3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weight lift symbol">
            <a:extLst>
              <a:ext uri="{FF2B5EF4-FFF2-40B4-BE49-F238E27FC236}">
                <a16:creationId xmlns:a16="http://schemas.microsoft.com/office/drawing/2014/main" id="{88AAEE76-09A1-E14C-0C30-DAC661E7C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48146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75699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Music </vt:lpstr>
      <vt:lpstr>Why start with music for the day</vt:lpstr>
      <vt:lpstr>How many of you listen to music?</vt:lpstr>
      <vt:lpstr>It’s Heart Healthy</vt:lpstr>
      <vt:lpstr>Mood Elevator</vt:lpstr>
      <vt:lpstr>Reduces Stress</vt:lpstr>
      <vt:lpstr>It Stimulates Memories</vt:lpstr>
      <vt:lpstr>Can you think of any more?</vt:lpstr>
      <vt:lpstr>Just in case this wasn’t mentioned </vt:lpstr>
      <vt:lpstr>Summary</vt:lpstr>
      <vt:lpstr>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Elisia Doonan</dc:creator>
  <cp:lastModifiedBy>Elisia Doonan</cp:lastModifiedBy>
  <cp:revision>1</cp:revision>
  <dcterms:created xsi:type="dcterms:W3CDTF">2025-04-18T11:00:24Z</dcterms:created>
  <dcterms:modified xsi:type="dcterms:W3CDTF">2025-04-23T03:27:54Z</dcterms:modified>
</cp:coreProperties>
</file>