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6BFB5A-1210-49DE-B206-1AE57742FF77}" v="22" dt="2025-04-11T19:51:45.5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94646" autoAdjust="0"/>
  </p:normalViewPr>
  <p:slideViewPr>
    <p:cSldViewPr snapToGrid="0">
      <p:cViewPr varScale="1">
        <p:scale>
          <a:sx n="72" d="100"/>
          <a:sy n="72" d="100"/>
        </p:scale>
        <p:origin x="36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ia Doonan" userId="f5a093459b9f7667" providerId="LiveId" clId="{8D6BFB5A-1210-49DE-B206-1AE57742FF77}"/>
    <pc:docChg chg="custSel modSld">
      <pc:chgData name="Elisia Doonan" userId="f5a093459b9f7667" providerId="LiveId" clId="{8D6BFB5A-1210-49DE-B206-1AE57742FF77}" dt="2025-04-11T19:52:42.026" v="97" actId="1076"/>
      <pc:docMkLst>
        <pc:docMk/>
      </pc:docMkLst>
      <pc:sldChg chg="modSp mod">
        <pc:chgData name="Elisia Doonan" userId="f5a093459b9f7667" providerId="LiveId" clId="{8D6BFB5A-1210-49DE-B206-1AE57742FF77}" dt="2025-04-11T19:50:48.579" v="21" actId="27636"/>
        <pc:sldMkLst>
          <pc:docMk/>
          <pc:sldMk cId="3022210114" sldId="256"/>
        </pc:sldMkLst>
        <pc:spChg chg="mod">
          <ac:chgData name="Elisia Doonan" userId="f5a093459b9f7667" providerId="LiveId" clId="{8D6BFB5A-1210-49DE-B206-1AE57742FF77}" dt="2025-04-11T19:50:48.579" v="21" actId="27636"/>
          <ac:spMkLst>
            <pc:docMk/>
            <pc:sldMk cId="3022210114" sldId="256"/>
            <ac:spMk id="3" creationId="{10300058-80ED-E519-10B5-5D45D735A994}"/>
          </ac:spMkLst>
        </pc:spChg>
      </pc:sldChg>
      <pc:sldChg chg="addSp modSp mod">
        <pc:chgData name="Elisia Doonan" userId="f5a093459b9f7667" providerId="LiveId" clId="{8D6BFB5A-1210-49DE-B206-1AE57742FF77}" dt="2025-04-11T19:52:42.026" v="97" actId="1076"/>
        <pc:sldMkLst>
          <pc:docMk/>
          <pc:sldMk cId="1089565748" sldId="271"/>
        </pc:sldMkLst>
        <pc:spChg chg="add mod">
          <ac:chgData name="Elisia Doonan" userId="f5a093459b9f7667" providerId="LiveId" clId="{8D6BFB5A-1210-49DE-B206-1AE57742FF77}" dt="2025-04-11T19:52:42.026" v="97" actId="1076"/>
          <ac:spMkLst>
            <pc:docMk/>
            <pc:sldMk cId="1089565748" sldId="271"/>
            <ac:spMk id="4" creationId="{3B11E0E5-6A53-C6FE-F544-A5B689687C59}"/>
          </ac:spMkLst>
        </pc:spChg>
      </pc:sldChg>
    </pc:docChg>
  </pc:docChgLst>
  <pc:docChgLst>
    <pc:chgData name="Elisia Doonan" userId="f5a093459b9f7667" providerId="LiveId" clId="{DD8C1982-EBAB-4E9B-81FF-92FFDF83EFC5}"/>
    <pc:docChg chg="custSel modSld">
      <pc:chgData name="Elisia Doonan" userId="f5a093459b9f7667" providerId="LiveId" clId="{DD8C1982-EBAB-4E9B-81FF-92FFDF83EFC5}" dt="2024-04-08T23:50:54.766" v="389" actId="962"/>
      <pc:docMkLst>
        <pc:docMk/>
      </pc:docMkLst>
      <pc:sldChg chg="modSp">
        <pc:chgData name="Elisia Doonan" userId="f5a093459b9f7667" providerId="LiveId" clId="{DD8C1982-EBAB-4E9B-81FF-92FFDF83EFC5}" dt="2024-04-08T23:50:43.966" v="386" actId="962"/>
        <pc:sldMkLst>
          <pc:docMk/>
          <pc:sldMk cId="3871940732" sldId="257"/>
        </pc:sldMkLst>
      </pc:sldChg>
      <pc:sldChg chg="modSp">
        <pc:chgData name="Elisia Doonan" userId="f5a093459b9f7667" providerId="LiveId" clId="{DD8C1982-EBAB-4E9B-81FF-92FFDF83EFC5}" dt="2024-04-08T23:50:37.193" v="385" actId="962"/>
        <pc:sldMkLst>
          <pc:docMk/>
          <pc:sldMk cId="1817572144" sldId="258"/>
        </pc:sldMkLst>
      </pc:sldChg>
      <pc:sldChg chg="modSp">
        <pc:chgData name="Elisia Doonan" userId="f5a093459b9f7667" providerId="LiveId" clId="{DD8C1982-EBAB-4E9B-81FF-92FFDF83EFC5}" dt="2024-04-08T23:43:35.499" v="177" actId="962"/>
        <pc:sldMkLst>
          <pc:docMk/>
          <pc:sldMk cId="1658164212" sldId="260"/>
        </pc:sldMkLst>
      </pc:sldChg>
      <pc:sldChg chg="modSp">
        <pc:chgData name="Elisia Doonan" userId="f5a093459b9f7667" providerId="LiveId" clId="{DD8C1982-EBAB-4E9B-81FF-92FFDF83EFC5}" dt="2024-04-08T23:50:48.965" v="387" actId="962"/>
        <pc:sldMkLst>
          <pc:docMk/>
          <pc:sldMk cId="1199388212" sldId="261"/>
        </pc:sldMkLst>
      </pc:sldChg>
      <pc:sldChg chg="modSp">
        <pc:chgData name="Elisia Doonan" userId="f5a093459b9f7667" providerId="LiveId" clId="{DD8C1982-EBAB-4E9B-81FF-92FFDF83EFC5}" dt="2024-04-08T23:44:57.818" v="267" actId="962"/>
        <pc:sldMkLst>
          <pc:docMk/>
          <pc:sldMk cId="2289432279" sldId="262"/>
        </pc:sldMkLst>
      </pc:sldChg>
      <pc:sldChg chg="modSp mod">
        <pc:chgData name="Elisia Doonan" userId="f5a093459b9f7667" providerId="LiveId" clId="{DD8C1982-EBAB-4E9B-81FF-92FFDF83EFC5}" dt="2024-04-08T23:46:42.726" v="271" actId="962"/>
        <pc:sldMkLst>
          <pc:docMk/>
          <pc:sldMk cId="4052922492" sldId="263"/>
        </pc:sldMkLst>
      </pc:sldChg>
      <pc:sldChg chg="modSp mod">
        <pc:chgData name="Elisia Doonan" userId="f5a093459b9f7667" providerId="LiveId" clId="{DD8C1982-EBAB-4E9B-81FF-92FFDF83EFC5}" dt="2024-04-08T23:47:14.513" v="307" actId="962"/>
        <pc:sldMkLst>
          <pc:docMk/>
          <pc:sldMk cId="2048306743" sldId="264"/>
        </pc:sldMkLst>
      </pc:sldChg>
      <pc:sldChg chg="modSp">
        <pc:chgData name="Elisia Doonan" userId="f5a093459b9f7667" providerId="LiveId" clId="{DD8C1982-EBAB-4E9B-81FF-92FFDF83EFC5}" dt="2024-04-08T23:50:52.328" v="388" actId="962"/>
        <pc:sldMkLst>
          <pc:docMk/>
          <pc:sldMk cId="4174664838" sldId="266"/>
        </pc:sldMkLst>
      </pc:sldChg>
      <pc:sldChg chg="modSp">
        <pc:chgData name="Elisia Doonan" userId="f5a093459b9f7667" providerId="LiveId" clId="{DD8C1982-EBAB-4E9B-81FF-92FFDF83EFC5}" dt="2024-04-08T23:48:49.122" v="361" actId="962"/>
        <pc:sldMkLst>
          <pc:docMk/>
          <pc:sldMk cId="1699735933" sldId="268"/>
        </pc:sldMkLst>
      </pc:sldChg>
      <pc:sldChg chg="modSp">
        <pc:chgData name="Elisia Doonan" userId="f5a093459b9f7667" providerId="LiveId" clId="{DD8C1982-EBAB-4E9B-81FF-92FFDF83EFC5}" dt="2024-04-08T23:50:54.766" v="389" actId="962"/>
        <pc:sldMkLst>
          <pc:docMk/>
          <pc:sldMk cId="4104561739" sldId="270"/>
        </pc:sldMkLst>
      </pc:sldChg>
      <pc:sldChg chg="modSp mod">
        <pc:chgData name="Elisia Doonan" userId="f5a093459b9f7667" providerId="LiveId" clId="{DD8C1982-EBAB-4E9B-81FF-92FFDF83EFC5}" dt="2024-04-08T23:49:31.412" v="384" actId="255"/>
        <pc:sldMkLst>
          <pc:docMk/>
          <pc:sldMk cId="1089565748" sldId="271"/>
        </pc:sldMkLst>
      </pc:sldChg>
      <pc:sldChg chg="modSp mod">
        <pc:chgData name="Elisia Doonan" userId="f5a093459b9f7667" providerId="LiveId" clId="{DD8C1982-EBAB-4E9B-81FF-92FFDF83EFC5}" dt="2024-04-08T23:48:16.177" v="341" actId="962"/>
        <pc:sldMkLst>
          <pc:docMk/>
          <pc:sldMk cId="3556383095" sldId="27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00DB5F-5010-4DFD-9B89-078EA54E681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DB785A-32C8-416E-AC6B-D1BB21DC7AF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does that mean?</a:t>
          </a:r>
        </a:p>
      </dgm:t>
    </dgm:pt>
    <dgm:pt modelId="{D4FBE004-3211-4031-A64F-66201571A935}" type="parTrans" cxnId="{F8B094B6-E950-4716-AA9A-1427A7204B0C}">
      <dgm:prSet/>
      <dgm:spPr/>
      <dgm:t>
        <a:bodyPr/>
        <a:lstStyle/>
        <a:p>
          <a:endParaRPr lang="en-US"/>
        </a:p>
      </dgm:t>
    </dgm:pt>
    <dgm:pt modelId="{81AD8FEE-ABFC-4AEC-BB5A-AFC6D94115AF}" type="sibTrans" cxnId="{F8B094B6-E950-4716-AA9A-1427A7204B0C}">
      <dgm:prSet/>
      <dgm:spPr/>
      <dgm:t>
        <a:bodyPr/>
        <a:lstStyle/>
        <a:p>
          <a:endParaRPr lang="en-US"/>
        </a:p>
      </dgm:t>
    </dgm:pt>
    <dgm:pt modelId="{3C819A70-5F81-4613-840E-83730E9ABF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Does anyone have a social goal that they are working on?</a:t>
          </a:r>
        </a:p>
      </dgm:t>
    </dgm:pt>
    <dgm:pt modelId="{DCD7BF27-F9C9-4EE9-87FC-34CE2B07C354}" type="parTrans" cxnId="{88C430B6-29CD-4007-84B2-8372BD9E38CD}">
      <dgm:prSet/>
      <dgm:spPr/>
      <dgm:t>
        <a:bodyPr/>
        <a:lstStyle/>
        <a:p>
          <a:endParaRPr lang="en-US"/>
        </a:p>
      </dgm:t>
    </dgm:pt>
    <dgm:pt modelId="{A0B1A43C-3A2B-4332-B96F-CB14BD2F6892}" type="sibTrans" cxnId="{88C430B6-29CD-4007-84B2-8372BD9E38CD}">
      <dgm:prSet/>
      <dgm:spPr/>
      <dgm:t>
        <a:bodyPr/>
        <a:lstStyle/>
        <a:p>
          <a:endParaRPr lang="en-US"/>
        </a:p>
      </dgm:t>
    </dgm:pt>
    <dgm:pt modelId="{DFB85B42-8B8B-4B17-ADD9-AD9C10191E29}" type="pres">
      <dgm:prSet presAssocID="{9B00DB5F-5010-4DFD-9B89-078EA54E681F}" presName="root" presStyleCnt="0">
        <dgm:presLayoutVars>
          <dgm:dir/>
          <dgm:resizeHandles val="exact"/>
        </dgm:presLayoutVars>
      </dgm:prSet>
      <dgm:spPr/>
    </dgm:pt>
    <dgm:pt modelId="{30F5F246-7456-4AE0-914B-39585FFB15C5}" type="pres">
      <dgm:prSet presAssocID="{04DB785A-32C8-416E-AC6B-D1BB21DC7AF6}" presName="compNode" presStyleCnt="0"/>
      <dgm:spPr/>
    </dgm:pt>
    <dgm:pt modelId="{D86ECED1-510E-481E-BE76-B50FEEDDF41F}" type="pres">
      <dgm:prSet presAssocID="{04DB785A-32C8-416E-AC6B-D1BB21DC7AF6}" presName="bgRect" presStyleLbl="bgShp" presStyleIdx="0" presStyleCnt="2"/>
      <dgm:spPr/>
    </dgm:pt>
    <dgm:pt modelId="{379BCC1C-17CD-48B6-9F41-49458798A7C0}" type="pres">
      <dgm:prSet presAssocID="{04DB785A-32C8-416E-AC6B-D1BB21DC7AF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6054BA3B-2FE8-4974-9150-927DB07561D6}" type="pres">
      <dgm:prSet presAssocID="{04DB785A-32C8-416E-AC6B-D1BB21DC7AF6}" presName="spaceRect" presStyleCnt="0"/>
      <dgm:spPr/>
    </dgm:pt>
    <dgm:pt modelId="{28F102A7-E8FD-4074-A843-572665C688C5}" type="pres">
      <dgm:prSet presAssocID="{04DB785A-32C8-416E-AC6B-D1BB21DC7AF6}" presName="parTx" presStyleLbl="revTx" presStyleIdx="0" presStyleCnt="2">
        <dgm:presLayoutVars>
          <dgm:chMax val="0"/>
          <dgm:chPref val="0"/>
        </dgm:presLayoutVars>
      </dgm:prSet>
      <dgm:spPr/>
    </dgm:pt>
    <dgm:pt modelId="{DD8D7055-A008-40DE-ABDB-8B8EF5D619D7}" type="pres">
      <dgm:prSet presAssocID="{81AD8FEE-ABFC-4AEC-BB5A-AFC6D94115AF}" presName="sibTrans" presStyleCnt="0"/>
      <dgm:spPr/>
    </dgm:pt>
    <dgm:pt modelId="{54A94E8F-0F42-4CE6-B3C5-FF4C629F1EAB}" type="pres">
      <dgm:prSet presAssocID="{3C819A70-5F81-4613-840E-83730E9ABF33}" presName="compNode" presStyleCnt="0"/>
      <dgm:spPr/>
    </dgm:pt>
    <dgm:pt modelId="{EDCCF453-2BF4-4753-BE82-FE29627BBC9A}" type="pres">
      <dgm:prSet presAssocID="{3C819A70-5F81-4613-840E-83730E9ABF33}" presName="bgRect" presStyleLbl="bgShp" presStyleIdx="1" presStyleCnt="2"/>
      <dgm:spPr/>
    </dgm:pt>
    <dgm:pt modelId="{CCEEE8C7-9CE5-448E-9495-9E0FBD923C5B}" type="pres">
      <dgm:prSet presAssocID="{3C819A70-5F81-4613-840E-83730E9ABF3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 graphic of a group of people."/>
        </a:ext>
      </dgm:extLst>
    </dgm:pt>
    <dgm:pt modelId="{A7C21271-2316-4F82-A5F7-B10A1A09DAA2}" type="pres">
      <dgm:prSet presAssocID="{3C819A70-5F81-4613-840E-83730E9ABF33}" presName="spaceRect" presStyleCnt="0"/>
      <dgm:spPr/>
    </dgm:pt>
    <dgm:pt modelId="{C9EF4E1C-ABEF-45C5-BE02-9A24E07BEBC5}" type="pres">
      <dgm:prSet presAssocID="{3C819A70-5F81-4613-840E-83730E9ABF3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97D1B02-1006-425F-9E1F-D16077BF7042}" type="presOf" srcId="{3C819A70-5F81-4613-840E-83730E9ABF33}" destId="{C9EF4E1C-ABEF-45C5-BE02-9A24E07BEBC5}" srcOrd="0" destOrd="0" presId="urn:microsoft.com/office/officeart/2018/2/layout/IconVerticalSolidList"/>
    <dgm:cxn modelId="{2F09AE60-456F-4915-8533-2BB6C78FB6E3}" type="presOf" srcId="{9B00DB5F-5010-4DFD-9B89-078EA54E681F}" destId="{DFB85B42-8B8B-4B17-ADD9-AD9C10191E29}" srcOrd="0" destOrd="0" presId="urn:microsoft.com/office/officeart/2018/2/layout/IconVerticalSolidList"/>
    <dgm:cxn modelId="{88C430B6-29CD-4007-84B2-8372BD9E38CD}" srcId="{9B00DB5F-5010-4DFD-9B89-078EA54E681F}" destId="{3C819A70-5F81-4613-840E-83730E9ABF33}" srcOrd="1" destOrd="0" parTransId="{DCD7BF27-F9C9-4EE9-87FC-34CE2B07C354}" sibTransId="{A0B1A43C-3A2B-4332-B96F-CB14BD2F6892}"/>
    <dgm:cxn modelId="{F8B094B6-E950-4716-AA9A-1427A7204B0C}" srcId="{9B00DB5F-5010-4DFD-9B89-078EA54E681F}" destId="{04DB785A-32C8-416E-AC6B-D1BB21DC7AF6}" srcOrd="0" destOrd="0" parTransId="{D4FBE004-3211-4031-A64F-66201571A935}" sibTransId="{81AD8FEE-ABFC-4AEC-BB5A-AFC6D94115AF}"/>
    <dgm:cxn modelId="{38FED7DA-70DA-474B-A3CE-6F1B428CC60A}" type="presOf" srcId="{04DB785A-32C8-416E-AC6B-D1BB21DC7AF6}" destId="{28F102A7-E8FD-4074-A843-572665C688C5}" srcOrd="0" destOrd="0" presId="urn:microsoft.com/office/officeart/2018/2/layout/IconVerticalSolidList"/>
    <dgm:cxn modelId="{0DDCC40C-E547-461B-B43A-9D07C71E6711}" type="presParOf" srcId="{DFB85B42-8B8B-4B17-ADD9-AD9C10191E29}" destId="{30F5F246-7456-4AE0-914B-39585FFB15C5}" srcOrd="0" destOrd="0" presId="urn:microsoft.com/office/officeart/2018/2/layout/IconVerticalSolidList"/>
    <dgm:cxn modelId="{56E85F6E-8980-46B7-97A5-1268070A11D8}" type="presParOf" srcId="{30F5F246-7456-4AE0-914B-39585FFB15C5}" destId="{D86ECED1-510E-481E-BE76-B50FEEDDF41F}" srcOrd="0" destOrd="0" presId="urn:microsoft.com/office/officeart/2018/2/layout/IconVerticalSolidList"/>
    <dgm:cxn modelId="{837B0278-C97F-4583-90D5-517D26BB4AA0}" type="presParOf" srcId="{30F5F246-7456-4AE0-914B-39585FFB15C5}" destId="{379BCC1C-17CD-48B6-9F41-49458798A7C0}" srcOrd="1" destOrd="0" presId="urn:microsoft.com/office/officeart/2018/2/layout/IconVerticalSolidList"/>
    <dgm:cxn modelId="{C3E4B384-6709-4540-BAE4-39E41F53DEF4}" type="presParOf" srcId="{30F5F246-7456-4AE0-914B-39585FFB15C5}" destId="{6054BA3B-2FE8-4974-9150-927DB07561D6}" srcOrd="2" destOrd="0" presId="urn:microsoft.com/office/officeart/2018/2/layout/IconVerticalSolidList"/>
    <dgm:cxn modelId="{2A7F32D8-ED37-48FE-A69E-02C8011BF313}" type="presParOf" srcId="{30F5F246-7456-4AE0-914B-39585FFB15C5}" destId="{28F102A7-E8FD-4074-A843-572665C688C5}" srcOrd="3" destOrd="0" presId="urn:microsoft.com/office/officeart/2018/2/layout/IconVerticalSolidList"/>
    <dgm:cxn modelId="{DE4E1133-0ED7-467B-B07B-E66B4A14A676}" type="presParOf" srcId="{DFB85B42-8B8B-4B17-ADD9-AD9C10191E29}" destId="{DD8D7055-A008-40DE-ABDB-8B8EF5D619D7}" srcOrd="1" destOrd="0" presId="urn:microsoft.com/office/officeart/2018/2/layout/IconVerticalSolidList"/>
    <dgm:cxn modelId="{26A58FB6-EAD0-4DE3-8215-0983796772BF}" type="presParOf" srcId="{DFB85B42-8B8B-4B17-ADD9-AD9C10191E29}" destId="{54A94E8F-0F42-4CE6-B3C5-FF4C629F1EAB}" srcOrd="2" destOrd="0" presId="urn:microsoft.com/office/officeart/2018/2/layout/IconVerticalSolidList"/>
    <dgm:cxn modelId="{EDC6CAD0-4F4D-4DCE-91F1-C9B8338D24EE}" type="presParOf" srcId="{54A94E8F-0F42-4CE6-B3C5-FF4C629F1EAB}" destId="{EDCCF453-2BF4-4753-BE82-FE29627BBC9A}" srcOrd="0" destOrd="0" presId="urn:microsoft.com/office/officeart/2018/2/layout/IconVerticalSolidList"/>
    <dgm:cxn modelId="{F4B89F10-2397-448E-A5E1-A593A65DDA17}" type="presParOf" srcId="{54A94E8F-0F42-4CE6-B3C5-FF4C629F1EAB}" destId="{CCEEE8C7-9CE5-448E-9495-9E0FBD923C5B}" srcOrd="1" destOrd="0" presId="urn:microsoft.com/office/officeart/2018/2/layout/IconVerticalSolidList"/>
    <dgm:cxn modelId="{CEF97940-7A47-4A01-ACBF-448A17775913}" type="presParOf" srcId="{54A94E8F-0F42-4CE6-B3C5-FF4C629F1EAB}" destId="{A7C21271-2316-4F82-A5F7-B10A1A09DAA2}" srcOrd="2" destOrd="0" presId="urn:microsoft.com/office/officeart/2018/2/layout/IconVerticalSolidList"/>
    <dgm:cxn modelId="{319E24E5-B060-482A-B253-49935DA8F23B}" type="presParOf" srcId="{54A94E8F-0F42-4CE6-B3C5-FF4C629F1EAB}" destId="{C9EF4E1C-ABEF-45C5-BE02-9A24E07BEB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E37519-0307-4081-ADEB-EE7539317BC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38D49F2-7738-4CE5-BBC7-50A5B8A58ED8}">
      <dgm:prSet/>
      <dgm:spPr/>
      <dgm:t>
        <a:bodyPr/>
        <a:lstStyle/>
        <a:p>
          <a:r>
            <a:rPr lang="en-US"/>
            <a:t>Eye contact</a:t>
          </a:r>
        </a:p>
      </dgm:t>
    </dgm:pt>
    <dgm:pt modelId="{9037031F-9FC6-4AA1-92C4-1075F2B6B755}" type="parTrans" cxnId="{88EDC85A-C47E-4B0D-9204-D944F466FC31}">
      <dgm:prSet/>
      <dgm:spPr/>
      <dgm:t>
        <a:bodyPr/>
        <a:lstStyle/>
        <a:p>
          <a:endParaRPr lang="en-US"/>
        </a:p>
      </dgm:t>
    </dgm:pt>
    <dgm:pt modelId="{F3440D70-D83E-4214-8154-01CE3588C55C}" type="sibTrans" cxnId="{88EDC85A-C47E-4B0D-9204-D944F466FC31}">
      <dgm:prSet/>
      <dgm:spPr/>
      <dgm:t>
        <a:bodyPr/>
        <a:lstStyle/>
        <a:p>
          <a:endParaRPr lang="en-US"/>
        </a:p>
      </dgm:t>
    </dgm:pt>
    <dgm:pt modelId="{8FE784F5-A314-442F-B6E7-54B6D66D56B1}">
      <dgm:prSet/>
      <dgm:spPr/>
      <dgm:t>
        <a:bodyPr/>
        <a:lstStyle/>
        <a:p>
          <a:r>
            <a:rPr lang="en-US"/>
            <a:t>Personal space</a:t>
          </a:r>
        </a:p>
      </dgm:t>
    </dgm:pt>
    <dgm:pt modelId="{4717913F-CF97-4E8E-AA41-926F0AB77130}" type="parTrans" cxnId="{8CF071C6-9645-473D-A0E8-A08C2CDC8DFD}">
      <dgm:prSet/>
      <dgm:spPr/>
      <dgm:t>
        <a:bodyPr/>
        <a:lstStyle/>
        <a:p>
          <a:endParaRPr lang="en-US"/>
        </a:p>
      </dgm:t>
    </dgm:pt>
    <dgm:pt modelId="{150EC185-7E0E-444F-9FF4-EE568AD785C1}" type="sibTrans" cxnId="{8CF071C6-9645-473D-A0E8-A08C2CDC8DFD}">
      <dgm:prSet/>
      <dgm:spPr/>
      <dgm:t>
        <a:bodyPr/>
        <a:lstStyle/>
        <a:p>
          <a:endParaRPr lang="en-US"/>
        </a:p>
      </dgm:t>
    </dgm:pt>
    <dgm:pt modelId="{A8E131C9-8606-4C77-A229-4217D21ED1CD}">
      <dgm:prSet/>
      <dgm:spPr/>
      <dgm:t>
        <a:bodyPr/>
        <a:lstStyle/>
        <a:p>
          <a:r>
            <a:rPr lang="en-US"/>
            <a:t>Conversation</a:t>
          </a:r>
        </a:p>
      </dgm:t>
    </dgm:pt>
    <dgm:pt modelId="{0B6A0985-ECF7-4AC4-95F9-C1BB0CACE08A}" type="parTrans" cxnId="{C3ACB3DD-D12A-4D3D-AD6C-5002E5C13F09}">
      <dgm:prSet/>
      <dgm:spPr/>
      <dgm:t>
        <a:bodyPr/>
        <a:lstStyle/>
        <a:p>
          <a:endParaRPr lang="en-US"/>
        </a:p>
      </dgm:t>
    </dgm:pt>
    <dgm:pt modelId="{C802E6BF-7E31-43A7-B5A1-1D8A81ABF4E2}" type="sibTrans" cxnId="{C3ACB3DD-D12A-4D3D-AD6C-5002E5C13F09}">
      <dgm:prSet/>
      <dgm:spPr/>
      <dgm:t>
        <a:bodyPr/>
        <a:lstStyle/>
        <a:p>
          <a:endParaRPr lang="en-US"/>
        </a:p>
      </dgm:t>
    </dgm:pt>
    <dgm:pt modelId="{1E1D433B-1D3E-4B16-BA7F-4BFC30CFE913}">
      <dgm:prSet/>
      <dgm:spPr/>
      <dgm:t>
        <a:bodyPr/>
        <a:lstStyle/>
        <a:p>
          <a:r>
            <a:rPr lang="en-US"/>
            <a:t>Do not fidget</a:t>
          </a:r>
        </a:p>
      </dgm:t>
    </dgm:pt>
    <dgm:pt modelId="{B16C63E7-7A10-4C3D-9DC5-817F353EC69C}" type="parTrans" cxnId="{38155441-280C-4A5E-8597-61BEDF1386E0}">
      <dgm:prSet/>
      <dgm:spPr/>
      <dgm:t>
        <a:bodyPr/>
        <a:lstStyle/>
        <a:p>
          <a:endParaRPr lang="en-US"/>
        </a:p>
      </dgm:t>
    </dgm:pt>
    <dgm:pt modelId="{1076A6D2-C050-4C43-8C58-15D697129F6A}" type="sibTrans" cxnId="{38155441-280C-4A5E-8597-61BEDF1386E0}">
      <dgm:prSet/>
      <dgm:spPr/>
      <dgm:t>
        <a:bodyPr/>
        <a:lstStyle/>
        <a:p>
          <a:endParaRPr lang="en-US"/>
        </a:p>
      </dgm:t>
    </dgm:pt>
    <dgm:pt modelId="{C589DB93-EA13-4692-B7B8-9562C2DFE78A}">
      <dgm:prSet/>
      <dgm:spPr/>
      <dgm:t>
        <a:bodyPr/>
        <a:lstStyle/>
        <a:p>
          <a:r>
            <a:rPr lang="en-US"/>
            <a:t>Handshake</a:t>
          </a:r>
        </a:p>
      </dgm:t>
    </dgm:pt>
    <dgm:pt modelId="{6CC2C664-9B70-4C9C-8D82-CCE6F1667F69}" type="parTrans" cxnId="{AED84B12-274A-48EA-8B44-474814FDCB7E}">
      <dgm:prSet/>
      <dgm:spPr/>
      <dgm:t>
        <a:bodyPr/>
        <a:lstStyle/>
        <a:p>
          <a:endParaRPr lang="en-US"/>
        </a:p>
      </dgm:t>
    </dgm:pt>
    <dgm:pt modelId="{7FB6E260-38D7-4548-BA81-2CD07FFE37CA}" type="sibTrans" cxnId="{AED84B12-274A-48EA-8B44-474814FDCB7E}">
      <dgm:prSet/>
      <dgm:spPr/>
      <dgm:t>
        <a:bodyPr/>
        <a:lstStyle/>
        <a:p>
          <a:endParaRPr lang="en-US"/>
        </a:p>
      </dgm:t>
    </dgm:pt>
    <dgm:pt modelId="{A67DD1D5-8D65-4E9E-8A64-634BC3485DB8}">
      <dgm:prSet/>
      <dgm:spPr/>
      <dgm:t>
        <a:bodyPr/>
        <a:lstStyle/>
        <a:p>
          <a:r>
            <a:rPr lang="en-US"/>
            <a:t>Listen</a:t>
          </a:r>
        </a:p>
      </dgm:t>
    </dgm:pt>
    <dgm:pt modelId="{C4BC7C14-2C4A-4181-941D-4784C3EB1C7E}" type="parTrans" cxnId="{985AC3C7-F966-45F7-8405-9C756B953940}">
      <dgm:prSet/>
      <dgm:spPr/>
      <dgm:t>
        <a:bodyPr/>
        <a:lstStyle/>
        <a:p>
          <a:endParaRPr lang="en-US"/>
        </a:p>
      </dgm:t>
    </dgm:pt>
    <dgm:pt modelId="{B4951A94-CD71-47E2-9AF0-A02465C87489}" type="sibTrans" cxnId="{985AC3C7-F966-45F7-8405-9C756B953940}">
      <dgm:prSet/>
      <dgm:spPr/>
      <dgm:t>
        <a:bodyPr/>
        <a:lstStyle/>
        <a:p>
          <a:endParaRPr lang="en-US"/>
        </a:p>
      </dgm:t>
    </dgm:pt>
    <dgm:pt modelId="{5F0A30C4-CF37-46A8-B7A6-C42BA74BDF3E}">
      <dgm:prSet/>
      <dgm:spPr/>
      <dgm:t>
        <a:bodyPr/>
        <a:lstStyle/>
        <a:p>
          <a:r>
            <a:rPr lang="en-US"/>
            <a:t>Pay attention</a:t>
          </a:r>
        </a:p>
      </dgm:t>
    </dgm:pt>
    <dgm:pt modelId="{AA145421-E00F-4617-8A50-41E4CD225894}" type="parTrans" cxnId="{D42AF691-ABF0-4759-9EAB-9E2B56FA127C}">
      <dgm:prSet/>
      <dgm:spPr/>
      <dgm:t>
        <a:bodyPr/>
        <a:lstStyle/>
        <a:p>
          <a:endParaRPr lang="en-US"/>
        </a:p>
      </dgm:t>
    </dgm:pt>
    <dgm:pt modelId="{8247A764-A253-4341-82B8-182A47BA9111}" type="sibTrans" cxnId="{D42AF691-ABF0-4759-9EAB-9E2B56FA127C}">
      <dgm:prSet/>
      <dgm:spPr/>
      <dgm:t>
        <a:bodyPr/>
        <a:lstStyle/>
        <a:p>
          <a:endParaRPr lang="en-US"/>
        </a:p>
      </dgm:t>
    </dgm:pt>
    <dgm:pt modelId="{B8E12C48-06AB-4778-A148-410950E721C8}">
      <dgm:prSet/>
      <dgm:spPr/>
      <dgm:t>
        <a:bodyPr/>
        <a:lstStyle/>
        <a:p>
          <a:r>
            <a:rPr lang="en-US"/>
            <a:t>Repeat what was said</a:t>
          </a:r>
        </a:p>
      </dgm:t>
    </dgm:pt>
    <dgm:pt modelId="{A92B8E7C-E38D-469B-B936-2B1CB58F58AE}" type="parTrans" cxnId="{E1DEDE06-AF39-4509-AA8A-CB89ED5FAC05}">
      <dgm:prSet/>
      <dgm:spPr/>
      <dgm:t>
        <a:bodyPr/>
        <a:lstStyle/>
        <a:p>
          <a:endParaRPr lang="en-US"/>
        </a:p>
      </dgm:t>
    </dgm:pt>
    <dgm:pt modelId="{B4961F05-162C-45A2-B4A6-114165E0272C}" type="sibTrans" cxnId="{E1DEDE06-AF39-4509-AA8A-CB89ED5FAC05}">
      <dgm:prSet/>
      <dgm:spPr/>
      <dgm:t>
        <a:bodyPr/>
        <a:lstStyle/>
        <a:p>
          <a:endParaRPr lang="en-US"/>
        </a:p>
      </dgm:t>
    </dgm:pt>
    <dgm:pt modelId="{5F645727-2B00-4846-8D49-9706BF5C56D9}">
      <dgm:prSet/>
      <dgm:spPr/>
      <dgm:t>
        <a:bodyPr/>
        <a:lstStyle/>
        <a:p>
          <a:r>
            <a:rPr lang="en-US"/>
            <a:t>Ask a question</a:t>
          </a:r>
        </a:p>
      </dgm:t>
    </dgm:pt>
    <dgm:pt modelId="{2E93A925-EACA-49F9-9022-C288487C6679}" type="parTrans" cxnId="{CFA8E2AF-1215-491F-978A-18058A95143B}">
      <dgm:prSet/>
      <dgm:spPr/>
      <dgm:t>
        <a:bodyPr/>
        <a:lstStyle/>
        <a:p>
          <a:endParaRPr lang="en-US"/>
        </a:p>
      </dgm:t>
    </dgm:pt>
    <dgm:pt modelId="{739EBEE8-7BBE-414E-8BB2-26A8EB118803}" type="sibTrans" cxnId="{CFA8E2AF-1215-491F-978A-18058A95143B}">
      <dgm:prSet/>
      <dgm:spPr/>
      <dgm:t>
        <a:bodyPr/>
        <a:lstStyle/>
        <a:p>
          <a:endParaRPr lang="en-US"/>
        </a:p>
      </dgm:t>
    </dgm:pt>
    <dgm:pt modelId="{2413FE8D-6B93-4912-B17A-D4CDA47D1EEB}">
      <dgm:prSet/>
      <dgm:spPr/>
      <dgm:t>
        <a:bodyPr/>
        <a:lstStyle/>
        <a:p>
          <a:r>
            <a:rPr lang="en-US"/>
            <a:t>No distractions</a:t>
          </a:r>
        </a:p>
      </dgm:t>
    </dgm:pt>
    <dgm:pt modelId="{09841D89-A2BA-454A-B9F8-672025D341E2}" type="parTrans" cxnId="{2866A8C5-4BC9-4426-A3E0-7F735EF6EEEA}">
      <dgm:prSet/>
      <dgm:spPr/>
      <dgm:t>
        <a:bodyPr/>
        <a:lstStyle/>
        <a:p>
          <a:endParaRPr lang="en-US"/>
        </a:p>
      </dgm:t>
    </dgm:pt>
    <dgm:pt modelId="{4709F1EC-B88E-46BA-906D-8084277B189E}" type="sibTrans" cxnId="{2866A8C5-4BC9-4426-A3E0-7F735EF6EEEA}">
      <dgm:prSet/>
      <dgm:spPr/>
      <dgm:t>
        <a:bodyPr/>
        <a:lstStyle/>
        <a:p>
          <a:endParaRPr lang="en-US"/>
        </a:p>
      </dgm:t>
    </dgm:pt>
    <dgm:pt modelId="{A95774FE-0823-4DEA-83B1-D34C97C627D6}" type="pres">
      <dgm:prSet presAssocID="{6AE37519-0307-4081-ADEB-EE7539317BCC}" presName="diagram" presStyleCnt="0">
        <dgm:presLayoutVars>
          <dgm:dir/>
          <dgm:resizeHandles val="exact"/>
        </dgm:presLayoutVars>
      </dgm:prSet>
      <dgm:spPr/>
    </dgm:pt>
    <dgm:pt modelId="{710CE274-8ED0-484A-9816-DF8452927743}" type="pres">
      <dgm:prSet presAssocID="{638D49F2-7738-4CE5-BBC7-50A5B8A58ED8}" presName="node" presStyleLbl="node1" presStyleIdx="0" presStyleCnt="10">
        <dgm:presLayoutVars>
          <dgm:bulletEnabled val="1"/>
        </dgm:presLayoutVars>
      </dgm:prSet>
      <dgm:spPr/>
    </dgm:pt>
    <dgm:pt modelId="{2B933B8E-6C45-4424-B08F-59106928985C}" type="pres">
      <dgm:prSet presAssocID="{F3440D70-D83E-4214-8154-01CE3588C55C}" presName="sibTrans" presStyleCnt="0"/>
      <dgm:spPr/>
    </dgm:pt>
    <dgm:pt modelId="{B9C1474B-2EF5-497D-8396-CAA10E03466F}" type="pres">
      <dgm:prSet presAssocID="{8FE784F5-A314-442F-B6E7-54B6D66D56B1}" presName="node" presStyleLbl="node1" presStyleIdx="1" presStyleCnt="10">
        <dgm:presLayoutVars>
          <dgm:bulletEnabled val="1"/>
        </dgm:presLayoutVars>
      </dgm:prSet>
      <dgm:spPr/>
    </dgm:pt>
    <dgm:pt modelId="{C2D36A1D-3AD0-4478-A4A3-355DAB89D344}" type="pres">
      <dgm:prSet presAssocID="{150EC185-7E0E-444F-9FF4-EE568AD785C1}" presName="sibTrans" presStyleCnt="0"/>
      <dgm:spPr/>
    </dgm:pt>
    <dgm:pt modelId="{396E7A7F-F0C1-4697-AC57-EB0BDFC955F5}" type="pres">
      <dgm:prSet presAssocID="{A8E131C9-8606-4C77-A229-4217D21ED1CD}" presName="node" presStyleLbl="node1" presStyleIdx="2" presStyleCnt="10">
        <dgm:presLayoutVars>
          <dgm:bulletEnabled val="1"/>
        </dgm:presLayoutVars>
      </dgm:prSet>
      <dgm:spPr/>
    </dgm:pt>
    <dgm:pt modelId="{460F39BD-AEC6-4B6D-A4D8-F2ACBC1B30DC}" type="pres">
      <dgm:prSet presAssocID="{C802E6BF-7E31-43A7-B5A1-1D8A81ABF4E2}" presName="sibTrans" presStyleCnt="0"/>
      <dgm:spPr/>
    </dgm:pt>
    <dgm:pt modelId="{6816B26D-9229-4B3C-89AC-2F7A752822FF}" type="pres">
      <dgm:prSet presAssocID="{1E1D433B-1D3E-4B16-BA7F-4BFC30CFE913}" presName="node" presStyleLbl="node1" presStyleIdx="3" presStyleCnt="10">
        <dgm:presLayoutVars>
          <dgm:bulletEnabled val="1"/>
        </dgm:presLayoutVars>
      </dgm:prSet>
      <dgm:spPr/>
    </dgm:pt>
    <dgm:pt modelId="{404888DF-DA3B-40FB-8251-08044C896FB1}" type="pres">
      <dgm:prSet presAssocID="{1076A6D2-C050-4C43-8C58-15D697129F6A}" presName="sibTrans" presStyleCnt="0"/>
      <dgm:spPr/>
    </dgm:pt>
    <dgm:pt modelId="{CEDCFEA9-6530-4112-AC57-3588C7B2122A}" type="pres">
      <dgm:prSet presAssocID="{C589DB93-EA13-4692-B7B8-9562C2DFE78A}" presName="node" presStyleLbl="node1" presStyleIdx="4" presStyleCnt="10">
        <dgm:presLayoutVars>
          <dgm:bulletEnabled val="1"/>
        </dgm:presLayoutVars>
      </dgm:prSet>
      <dgm:spPr/>
    </dgm:pt>
    <dgm:pt modelId="{2584EB8A-4FC8-4633-9681-E0AEE3F1DEAA}" type="pres">
      <dgm:prSet presAssocID="{7FB6E260-38D7-4548-BA81-2CD07FFE37CA}" presName="sibTrans" presStyleCnt="0"/>
      <dgm:spPr/>
    </dgm:pt>
    <dgm:pt modelId="{A2ACC90D-AA72-4112-B5E1-7E06F290F6A8}" type="pres">
      <dgm:prSet presAssocID="{A67DD1D5-8D65-4E9E-8A64-634BC3485DB8}" presName="node" presStyleLbl="node1" presStyleIdx="5" presStyleCnt="10">
        <dgm:presLayoutVars>
          <dgm:bulletEnabled val="1"/>
        </dgm:presLayoutVars>
      </dgm:prSet>
      <dgm:spPr/>
    </dgm:pt>
    <dgm:pt modelId="{832013C3-CEBE-4BDA-A989-579BD9DBCD8D}" type="pres">
      <dgm:prSet presAssocID="{B4951A94-CD71-47E2-9AF0-A02465C87489}" presName="sibTrans" presStyleCnt="0"/>
      <dgm:spPr/>
    </dgm:pt>
    <dgm:pt modelId="{E96BAC7D-0C87-4E70-B182-830147CA9AEA}" type="pres">
      <dgm:prSet presAssocID="{5F0A30C4-CF37-46A8-B7A6-C42BA74BDF3E}" presName="node" presStyleLbl="node1" presStyleIdx="6" presStyleCnt="10">
        <dgm:presLayoutVars>
          <dgm:bulletEnabled val="1"/>
        </dgm:presLayoutVars>
      </dgm:prSet>
      <dgm:spPr/>
    </dgm:pt>
    <dgm:pt modelId="{7FAA039B-F123-4EC7-AC74-78222B731DF2}" type="pres">
      <dgm:prSet presAssocID="{8247A764-A253-4341-82B8-182A47BA9111}" presName="sibTrans" presStyleCnt="0"/>
      <dgm:spPr/>
    </dgm:pt>
    <dgm:pt modelId="{EFB6D711-F45D-42EA-A13C-D6CB346D0215}" type="pres">
      <dgm:prSet presAssocID="{B8E12C48-06AB-4778-A148-410950E721C8}" presName="node" presStyleLbl="node1" presStyleIdx="7" presStyleCnt="10">
        <dgm:presLayoutVars>
          <dgm:bulletEnabled val="1"/>
        </dgm:presLayoutVars>
      </dgm:prSet>
      <dgm:spPr/>
    </dgm:pt>
    <dgm:pt modelId="{7781A202-66F9-4957-8940-AE14B9FD4FD5}" type="pres">
      <dgm:prSet presAssocID="{B4961F05-162C-45A2-B4A6-114165E0272C}" presName="sibTrans" presStyleCnt="0"/>
      <dgm:spPr/>
    </dgm:pt>
    <dgm:pt modelId="{5BB513AA-2B2B-4BDC-9DFB-37A01949E050}" type="pres">
      <dgm:prSet presAssocID="{5F645727-2B00-4846-8D49-9706BF5C56D9}" presName="node" presStyleLbl="node1" presStyleIdx="8" presStyleCnt="10">
        <dgm:presLayoutVars>
          <dgm:bulletEnabled val="1"/>
        </dgm:presLayoutVars>
      </dgm:prSet>
      <dgm:spPr/>
    </dgm:pt>
    <dgm:pt modelId="{A24DF64F-7EDD-4029-987F-CAA92480AF5E}" type="pres">
      <dgm:prSet presAssocID="{739EBEE8-7BBE-414E-8BB2-26A8EB118803}" presName="sibTrans" presStyleCnt="0"/>
      <dgm:spPr/>
    </dgm:pt>
    <dgm:pt modelId="{8771B025-6049-48B1-87BC-E723A09FC769}" type="pres">
      <dgm:prSet presAssocID="{2413FE8D-6B93-4912-B17A-D4CDA47D1EEB}" presName="node" presStyleLbl="node1" presStyleIdx="9" presStyleCnt="10">
        <dgm:presLayoutVars>
          <dgm:bulletEnabled val="1"/>
        </dgm:presLayoutVars>
      </dgm:prSet>
      <dgm:spPr/>
    </dgm:pt>
  </dgm:ptLst>
  <dgm:cxnLst>
    <dgm:cxn modelId="{E1DEDE06-AF39-4509-AA8A-CB89ED5FAC05}" srcId="{6AE37519-0307-4081-ADEB-EE7539317BCC}" destId="{B8E12C48-06AB-4778-A148-410950E721C8}" srcOrd="7" destOrd="0" parTransId="{A92B8E7C-E38D-469B-B936-2B1CB58F58AE}" sibTransId="{B4961F05-162C-45A2-B4A6-114165E0272C}"/>
    <dgm:cxn modelId="{E592A011-966F-4BA9-B0CC-97A4844E1AD5}" type="presOf" srcId="{8FE784F5-A314-442F-B6E7-54B6D66D56B1}" destId="{B9C1474B-2EF5-497D-8396-CAA10E03466F}" srcOrd="0" destOrd="0" presId="urn:microsoft.com/office/officeart/2005/8/layout/default"/>
    <dgm:cxn modelId="{AED84B12-274A-48EA-8B44-474814FDCB7E}" srcId="{6AE37519-0307-4081-ADEB-EE7539317BCC}" destId="{C589DB93-EA13-4692-B7B8-9562C2DFE78A}" srcOrd="4" destOrd="0" parTransId="{6CC2C664-9B70-4C9C-8D82-CCE6F1667F69}" sibTransId="{7FB6E260-38D7-4548-BA81-2CD07FFE37CA}"/>
    <dgm:cxn modelId="{0FA0831B-2AF2-49E1-A502-9D78EB158807}" type="presOf" srcId="{5F645727-2B00-4846-8D49-9706BF5C56D9}" destId="{5BB513AA-2B2B-4BDC-9DFB-37A01949E050}" srcOrd="0" destOrd="0" presId="urn:microsoft.com/office/officeart/2005/8/layout/default"/>
    <dgm:cxn modelId="{6413751E-025C-4ACB-9D57-DD31DDE7FB90}" type="presOf" srcId="{2413FE8D-6B93-4912-B17A-D4CDA47D1EEB}" destId="{8771B025-6049-48B1-87BC-E723A09FC769}" srcOrd="0" destOrd="0" presId="urn:microsoft.com/office/officeart/2005/8/layout/default"/>
    <dgm:cxn modelId="{3F81CE3F-576D-40A8-B6EE-DB727F3106CD}" type="presOf" srcId="{A67DD1D5-8D65-4E9E-8A64-634BC3485DB8}" destId="{A2ACC90D-AA72-4112-B5E1-7E06F290F6A8}" srcOrd="0" destOrd="0" presId="urn:microsoft.com/office/officeart/2005/8/layout/default"/>
    <dgm:cxn modelId="{1660D940-256C-43E9-A4FF-3279A8DD2032}" type="presOf" srcId="{1E1D433B-1D3E-4B16-BA7F-4BFC30CFE913}" destId="{6816B26D-9229-4B3C-89AC-2F7A752822FF}" srcOrd="0" destOrd="0" presId="urn:microsoft.com/office/officeart/2005/8/layout/default"/>
    <dgm:cxn modelId="{A54CC55D-5575-4390-AB9B-16AE533ED4F7}" type="presOf" srcId="{C589DB93-EA13-4692-B7B8-9562C2DFE78A}" destId="{CEDCFEA9-6530-4112-AC57-3588C7B2122A}" srcOrd="0" destOrd="0" presId="urn:microsoft.com/office/officeart/2005/8/layout/default"/>
    <dgm:cxn modelId="{38155441-280C-4A5E-8597-61BEDF1386E0}" srcId="{6AE37519-0307-4081-ADEB-EE7539317BCC}" destId="{1E1D433B-1D3E-4B16-BA7F-4BFC30CFE913}" srcOrd="3" destOrd="0" parTransId="{B16C63E7-7A10-4C3D-9DC5-817F353EC69C}" sibTransId="{1076A6D2-C050-4C43-8C58-15D697129F6A}"/>
    <dgm:cxn modelId="{A1DB6251-8741-442F-A062-F239894B1103}" type="presOf" srcId="{A8E131C9-8606-4C77-A229-4217D21ED1CD}" destId="{396E7A7F-F0C1-4697-AC57-EB0BDFC955F5}" srcOrd="0" destOrd="0" presId="urn:microsoft.com/office/officeart/2005/8/layout/default"/>
    <dgm:cxn modelId="{02055E53-83C0-45CB-935F-C9D58836888E}" type="presOf" srcId="{B8E12C48-06AB-4778-A148-410950E721C8}" destId="{EFB6D711-F45D-42EA-A13C-D6CB346D0215}" srcOrd="0" destOrd="0" presId="urn:microsoft.com/office/officeart/2005/8/layout/default"/>
    <dgm:cxn modelId="{88EDC85A-C47E-4B0D-9204-D944F466FC31}" srcId="{6AE37519-0307-4081-ADEB-EE7539317BCC}" destId="{638D49F2-7738-4CE5-BBC7-50A5B8A58ED8}" srcOrd="0" destOrd="0" parTransId="{9037031F-9FC6-4AA1-92C4-1075F2B6B755}" sibTransId="{F3440D70-D83E-4214-8154-01CE3588C55C}"/>
    <dgm:cxn modelId="{772E5B90-112C-491E-95CB-37C4BE307606}" type="presOf" srcId="{638D49F2-7738-4CE5-BBC7-50A5B8A58ED8}" destId="{710CE274-8ED0-484A-9816-DF8452927743}" srcOrd="0" destOrd="0" presId="urn:microsoft.com/office/officeart/2005/8/layout/default"/>
    <dgm:cxn modelId="{D42AF691-ABF0-4759-9EAB-9E2B56FA127C}" srcId="{6AE37519-0307-4081-ADEB-EE7539317BCC}" destId="{5F0A30C4-CF37-46A8-B7A6-C42BA74BDF3E}" srcOrd="6" destOrd="0" parTransId="{AA145421-E00F-4617-8A50-41E4CD225894}" sibTransId="{8247A764-A253-4341-82B8-182A47BA9111}"/>
    <dgm:cxn modelId="{CFA8E2AF-1215-491F-978A-18058A95143B}" srcId="{6AE37519-0307-4081-ADEB-EE7539317BCC}" destId="{5F645727-2B00-4846-8D49-9706BF5C56D9}" srcOrd="8" destOrd="0" parTransId="{2E93A925-EACA-49F9-9022-C288487C6679}" sibTransId="{739EBEE8-7BBE-414E-8BB2-26A8EB118803}"/>
    <dgm:cxn modelId="{749D91B0-8455-455B-AE2C-4DAB5F9B3B04}" type="presOf" srcId="{6AE37519-0307-4081-ADEB-EE7539317BCC}" destId="{A95774FE-0823-4DEA-83B1-D34C97C627D6}" srcOrd="0" destOrd="0" presId="urn:microsoft.com/office/officeart/2005/8/layout/default"/>
    <dgm:cxn modelId="{2866A8C5-4BC9-4426-A3E0-7F735EF6EEEA}" srcId="{6AE37519-0307-4081-ADEB-EE7539317BCC}" destId="{2413FE8D-6B93-4912-B17A-D4CDA47D1EEB}" srcOrd="9" destOrd="0" parTransId="{09841D89-A2BA-454A-B9F8-672025D341E2}" sibTransId="{4709F1EC-B88E-46BA-906D-8084277B189E}"/>
    <dgm:cxn modelId="{8CF071C6-9645-473D-A0E8-A08C2CDC8DFD}" srcId="{6AE37519-0307-4081-ADEB-EE7539317BCC}" destId="{8FE784F5-A314-442F-B6E7-54B6D66D56B1}" srcOrd="1" destOrd="0" parTransId="{4717913F-CF97-4E8E-AA41-926F0AB77130}" sibTransId="{150EC185-7E0E-444F-9FF4-EE568AD785C1}"/>
    <dgm:cxn modelId="{985AC3C7-F966-45F7-8405-9C756B953940}" srcId="{6AE37519-0307-4081-ADEB-EE7539317BCC}" destId="{A67DD1D5-8D65-4E9E-8A64-634BC3485DB8}" srcOrd="5" destOrd="0" parTransId="{C4BC7C14-2C4A-4181-941D-4784C3EB1C7E}" sibTransId="{B4951A94-CD71-47E2-9AF0-A02465C87489}"/>
    <dgm:cxn modelId="{C3ACB3DD-D12A-4D3D-AD6C-5002E5C13F09}" srcId="{6AE37519-0307-4081-ADEB-EE7539317BCC}" destId="{A8E131C9-8606-4C77-A229-4217D21ED1CD}" srcOrd="2" destOrd="0" parTransId="{0B6A0985-ECF7-4AC4-95F9-C1BB0CACE08A}" sibTransId="{C802E6BF-7E31-43A7-B5A1-1D8A81ABF4E2}"/>
    <dgm:cxn modelId="{814EE9E8-39DC-414E-960B-91C7085DB42E}" type="presOf" srcId="{5F0A30C4-CF37-46A8-B7A6-C42BA74BDF3E}" destId="{E96BAC7D-0C87-4E70-B182-830147CA9AEA}" srcOrd="0" destOrd="0" presId="urn:microsoft.com/office/officeart/2005/8/layout/default"/>
    <dgm:cxn modelId="{6E7BC3C3-7122-4BCE-8B73-5C60046B289F}" type="presParOf" srcId="{A95774FE-0823-4DEA-83B1-D34C97C627D6}" destId="{710CE274-8ED0-484A-9816-DF8452927743}" srcOrd="0" destOrd="0" presId="urn:microsoft.com/office/officeart/2005/8/layout/default"/>
    <dgm:cxn modelId="{A9C29F2C-7E40-4A03-9278-D6C503933792}" type="presParOf" srcId="{A95774FE-0823-4DEA-83B1-D34C97C627D6}" destId="{2B933B8E-6C45-4424-B08F-59106928985C}" srcOrd="1" destOrd="0" presId="urn:microsoft.com/office/officeart/2005/8/layout/default"/>
    <dgm:cxn modelId="{26BA2D88-7415-4764-BA08-8689C10F2128}" type="presParOf" srcId="{A95774FE-0823-4DEA-83B1-D34C97C627D6}" destId="{B9C1474B-2EF5-497D-8396-CAA10E03466F}" srcOrd="2" destOrd="0" presId="urn:microsoft.com/office/officeart/2005/8/layout/default"/>
    <dgm:cxn modelId="{0E14C701-A6E1-4609-A96A-C5207492067A}" type="presParOf" srcId="{A95774FE-0823-4DEA-83B1-D34C97C627D6}" destId="{C2D36A1D-3AD0-4478-A4A3-355DAB89D344}" srcOrd="3" destOrd="0" presId="urn:microsoft.com/office/officeart/2005/8/layout/default"/>
    <dgm:cxn modelId="{596E0DE5-CCBE-46EF-96BD-73CB9BB39119}" type="presParOf" srcId="{A95774FE-0823-4DEA-83B1-D34C97C627D6}" destId="{396E7A7F-F0C1-4697-AC57-EB0BDFC955F5}" srcOrd="4" destOrd="0" presId="urn:microsoft.com/office/officeart/2005/8/layout/default"/>
    <dgm:cxn modelId="{B0B45CF7-03A8-4BBA-80DC-D61F01EB54D8}" type="presParOf" srcId="{A95774FE-0823-4DEA-83B1-D34C97C627D6}" destId="{460F39BD-AEC6-4B6D-A4D8-F2ACBC1B30DC}" srcOrd="5" destOrd="0" presId="urn:microsoft.com/office/officeart/2005/8/layout/default"/>
    <dgm:cxn modelId="{5CEDE1E3-F851-4B25-9951-968C9B830423}" type="presParOf" srcId="{A95774FE-0823-4DEA-83B1-D34C97C627D6}" destId="{6816B26D-9229-4B3C-89AC-2F7A752822FF}" srcOrd="6" destOrd="0" presId="urn:microsoft.com/office/officeart/2005/8/layout/default"/>
    <dgm:cxn modelId="{60D0353B-243F-450F-A5FC-FF365F71456F}" type="presParOf" srcId="{A95774FE-0823-4DEA-83B1-D34C97C627D6}" destId="{404888DF-DA3B-40FB-8251-08044C896FB1}" srcOrd="7" destOrd="0" presId="urn:microsoft.com/office/officeart/2005/8/layout/default"/>
    <dgm:cxn modelId="{F0383D1A-7802-49F7-A771-9E42F3BDFB21}" type="presParOf" srcId="{A95774FE-0823-4DEA-83B1-D34C97C627D6}" destId="{CEDCFEA9-6530-4112-AC57-3588C7B2122A}" srcOrd="8" destOrd="0" presId="urn:microsoft.com/office/officeart/2005/8/layout/default"/>
    <dgm:cxn modelId="{961FF76D-30B5-4C4A-9510-818F279CFA44}" type="presParOf" srcId="{A95774FE-0823-4DEA-83B1-D34C97C627D6}" destId="{2584EB8A-4FC8-4633-9681-E0AEE3F1DEAA}" srcOrd="9" destOrd="0" presId="urn:microsoft.com/office/officeart/2005/8/layout/default"/>
    <dgm:cxn modelId="{8647E595-1872-482C-9FE5-5B9301A5777E}" type="presParOf" srcId="{A95774FE-0823-4DEA-83B1-D34C97C627D6}" destId="{A2ACC90D-AA72-4112-B5E1-7E06F290F6A8}" srcOrd="10" destOrd="0" presId="urn:microsoft.com/office/officeart/2005/8/layout/default"/>
    <dgm:cxn modelId="{D4BD4484-EC35-4585-B4D9-6900B09962A5}" type="presParOf" srcId="{A95774FE-0823-4DEA-83B1-D34C97C627D6}" destId="{832013C3-CEBE-4BDA-A989-579BD9DBCD8D}" srcOrd="11" destOrd="0" presId="urn:microsoft.com/office/officeart/2005/8/layout/default"/>
    <dgm:cxn modelId="{729AD936-590D-4D3E-9419-A4422C866A76}" type="presParOf" srcId="{A95774FE-0823-4DEA-83B1-D34C97C627D6}" destId="{E96BAC7D-0C87-4E70-B182-830147CA9AEA}" srcOrd="12" destOrd="0" presId="urn:microsoft.com/office/officeart/2005/8/layout/default"/>
    <dgm:cxn modelId="{07C34556-AB52-4E1B-ABC9-DD5297AAA137}" type="presParOf" srcId="{A95774FE-0823-4DEA-83B1-D34C97C627D6}" destId="{7FAA039B-F123-4EC7-AC74-78222B731DF2}" srcOrd="13" destOrd="0" presId="urn:microsoft.com/office/officeart/2005/8/layout/default"/>
    <dgm:cxn modelId="{BF1AC4B5-10FF-4A0C-A6B5-9ABF3903E158}" type="presParOf" srcId="{A95774FE-0823-4DEA-83B1-D34C97C627D6}" destId="{EFB6D711-F45D-42EA-A13C-D6CB346D0215}" srcOrd="14" destOrd="0" presId="urn:microsoft.com/office/officeart/2005/8/layout/default"/>
    <dgm:cxn modelId="{90DF4278-575D-4A1D-8C31-C1AC4249427E}" type="presParOf" srcId="{A95774FE-0823-4DEA-83B1-D34C97C627D6}" destId="{7781A202-66F9-4957-8940-AE14B9FD4FD5}" srcOrd="15" destOrd="0" presId="urn:microsoft.com/office/officeart/2005/8/layout/default"/>
    <dgm:cxn modelId="{7C2B221F-1F20-4B95-B880-8C1E828C1AB0}" type="presParOf" srcId="{A95774FE-0823-4DEA-83B1-D34C97C627D6}" destId="{5BB513AA-2B2B-4BDC-9DFB-37A01949E050}" srcOrd="16" destOrd="0" presId="urn:microsoft.com/office/officeart/2005/8/layout/default"/>
    <dgm:cxn modelId="{C0444510-DF04-4FE5-B1B4-B462A99226D8}" type="presParOf" srcId="{A95774FE-0823-4DEA-83B1-D34C97C627D6}" destId="{A24DF64F-7EDD-4029-987F-CAA92480AF5E}" srcOrd="17" destOrd="0" presId="urn:microsoft.com/office/officeart/2005/8/layout/default"/>
    <dgm:cxn modelId="{8B8B874B-58FD-4F38-A80A-66E3C6B46F28}" type="presParOf" srcId="{A95774FE-0823-4DEA-83B1-D34C97C627D6}" destId="{8771B025-6049-48B1-87BC-E723A09FC769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E8ADC2-7BCD-40B2-A0BD-2DC93AAEB01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B771282C-AD07-4ECD-82BB-2E0AF9F748B8}">
      <dgm:prSet/>
      <dgm:spPr/>
      <dgm:t>
        <a:bodyPr/>
        <a:lstStyle/>
        <a:p>
          <a:r>
            <a:rPr lang="en-US"/>
            <a:t>Eye contact</a:t>
          </a:r>
        </a:p>
      </dgm:t>
    </dgm:pt>
    <dgm:pt modelId="{00EDFC30-B3E1-4CDB-9C47-6BB804184157}" type="parTrans" cxnId="{0D7BC211-CE9E-47A4-A0C5-604FC2C1D8D9}">
      <dgm:prSet/>
      <dgm:spPr/>
      <dgm:t>
        <a:bodyPr/>
        <a:lstStyle/>
        <a:p>
          <a:endParaRPr lang="en-US"/>
        </a:p>
      </dgm:t>
    </dgm:pt>
    <dgm:pt modelId="{DFB76281-A867-4B21-908B-CF38C15BC9EA}" type="sibTrans" cxnId="{0D7BC211-CE9E-47A4-A0C5-604FC2C1D8D9}">
      <dgm:prSet/>
      <dgm:spPr/>
      <dgm:t>
        <a:bodyPr/>
        <a:lstStyle/>
        <a:p>
          <a:endParaRPr lang="en-US"/>
        </a:p>
      </dgm:t>
    </dgm:pt>
    <dgm:pt modelId="{F5EAAA15-4E31-435D-98E4-5D28D0237A57}">
      <dgm:prSet/>
      <dgm:spPr/>
      <dgm:t>
        <a:bodyPr/>
        <a:lstStyle/>
        <a:p>
          <a:r>
            <a:rPr lang="en-US"/>
            <a:t>Why is this important?</a:t>
          </a:r>
        </a:p>
      </dgm:t>
    </dgm:pt>
    <dgm:pt modelId="{9E12CF56-1226-4B59-B794-5E3A5F4C7379}" type="parTrans" cxnId="{DC76C240-E094-47CE-B6DB-DEE587CDE34A}">
      <dgm:prSet/>
      <dgm:spPr/>
      <dgm:t>
        <a:bodyPr/>
        <a:lstStyle/>
        <a:p>
          <a:endParaRPr lang="en-US"/>
        </a:p>
      </dgm:t>
    </dgm:pt>
    <dgm:pt modelId="{A84C4020-3D22-41B7-A426-19CB7668D628}" type="sibTrans" cxnId="{DC76C240-E094-47CE-B6DB-DEE587CDE34A}">
      <dgm:prSet/>
      <dgm:spPr/>
      <dgm:t>
        <a:bodyPr/>
        <a:lstStyle/>
        <a:p>
          <a:endParaRPr lang="en-US"/>
        </a:p>
      </dgm:t>
    </dgm:pt>
    <dgm:pt modelId="{4AB1AB02-D9F0-41E8-B843-15A07A3F7C83}" type="pres">
      <dgm:prSet presAssocID="{9DE8ADC2-7BCD-40B2-A0BD-2DC93AAEB011}" presName="root" presStyleCnt="0">
        <dgm:presLayoutVars>
          <dgm:dir/>
          <dgm:resizeHandles val="exact"/>
        </dgm:presLayoutVars>
      </dgm:prSet>
      <dgm:spPr/>
    </dgm:pt>
    <dgm:pt modelId="{7E7B70C4-AD6B-4FA7-8D0A-98A3D2337E0A}" type="pres">
      <dgm:prSet presAssocID="{B771282C-AD07-4ECD-82BB-2E0AF9F748B8}" presName="compNode" presStyleCnt="0"/>
      <dgm:spPr/>
    </dgm:pt>
    <dgm:pt modelId="{64625D90-FC5D-4B24-95E6-5663C28A6556}" type="pres">
      <dgm:prSet presAssocID="{B771282C-AD07-4ECD-82BB-2E0AF9F748B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B5317B87-D4CD-4C85-854A-C2F7A090CC07}" type="pres">
      <dgm:prSet presAssocID="{B771282C-AD07-4ECD-82BB-2E0AF9F748B8}" presName="spaceRect" presStyleCnt="0"/>
      <dgm:spPr/>
    </dgm:pt>
    <dgm:pt modelId="{77C5D19A-8D25-44EF-B15D-8A0A53F4BA30}" type="pres">
      <dgm:prSet presAssocID="{B771282C-AD07-4ECD-82BB-2E0AF9F748B8}" presName="textRect" presStyleLbl="revTx" presStyleIdx="0" presStyleCnt="2">
        <dgm:presLayoutVars>
          <dgm:chMax val="1"/>
          <dgm:chPref val="1"/>
        </dgm:presLayoutVars>
      </dgm:prSet>
      <dgm:spPr/>
    </dgm:pt>
    <dgm:pt modelId="{08DB0D41-27E4-4D3F-BC38-FF78E65FE4A7}" type="pres">
      <dgm:prSet presAssocID="{DFB76281-A867-4B21-908B-CF38C15BC9EA}" presName="sibTrans" presStyleCnt="0"/>
      <dgm:spPr/>
    </dgm:pt>
    <dgm:pt modelId="{78B8D226-72B9-4272-B32A-6D515765D2D5}" type="pres">
      <dgm:prSet presAssocID="{F5EAAA15-4E31-435D-98E4-5D28D0237A57}" presName="compNode" presStyleCnt="0"/>
      <dgm:spPr/>
    </dgm:pt>
    <dgm:pt modelId="{715EF3AC-D5EA-4B7A-838E-EAA18AD53A91}" type="pres">
      <dgm:prSet presAssocID="{F5EAAA15-4E31-435D-98E4-5D28D0237A5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0148C87A-39AF-4CCF-B437-3F409046E98D}" type="pres">
      <dgm:prSet presAssocID="{F5EAAA15-4E31-435D-98E4-5D28D0237A57}" presName="spaceRect" presStyleCnt="0"/>
      <dgm:spPr/>
    </dgm:pt>
    <dgm:pt modelId="{2FBDE5BA-D164-4C15-8C31-04362023A01B}" type="pres">
      <dgm:prSet presAssocID="{F5EAAA15-4E31-435D-98E4-5D28D0237A5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D7BC211-CE9E-47A4-A0C5-604FC2C1D8D9}" srcId="{9DE8ADC2-7BCD-40B2-A0BD-2DC93AAEB011}" destId="{B771282C-AD07-4ECD-82BB-2E0AF9F748B8}" srcOrd="0" destOrd="0" parTransId="{00EDFC30-B3E1-4CDB-9C47-6BB804184157}" sibTransId="{DFB76281-A867-4B21-908B-CF38C15BC9EA}"/>
    <dgm:cxn modelId="{DC76C240-E094-47CE-B6DB-DEE587CDE34A}" srcId="{9DE8ADC2-7BCD-40B2-A0BD-2DC93AAEB011}" destId="{F5EAAA15-4E31-435D-98E4-5D28D0237A57}" srcOrd="1" destOrd="0" parTransId="{9E12CF56-1226-4B59-B794-5E3A5F4C7379}" sibTransId="{A84C4020-3D22-41B7-A426-19CB7668D628}"/>
    <dgm:cxn modelId="{693BD543-D948-4EDA-80FB-9DCB27CC969E}" type="presOf" srcId="{9DE8ADC2-7BCD-40B2-A0BD-2DC93AAEB011}" destId="{4AB1AB02-D9F0-41E8-B843-15A07A3F7C83}" srcOrd="0" destOrd="0" presId="urn:microsoft.com/office/officeart/2018/2/layout/IconLabelList"/>
    <dgm:cxn modelId="{93DC4995-64E7-45A4-904D-078B33E3F59F}" type="presOf" srcId="{B771282C-AD07-4ECD-82BB-2E0AF9F748B8}" destId="{77C5D19A-8D25-44EF-B15D-8A0A53F4BA30}" srcOrd="0" destOrd="0" presId="urn:microsoft.com/office/officeart/2018/2/layout/IconLabelList"/>
    <dgm:cxn modelId="{FA4EAEE9-A286-42A7-AA3E-A14D22A295A2}" type="presOf" srcId="{F5EAAA15-4E31-435D-98E4-5D28D0237A57}" destId="{2FBDE5BA-D164-4C15-8C31-04362023A01B}" srcOrd="0" destOrd="0" presId="urn:microsoft.com/office/officeart/2018/2/layout/IconLabelList"/>
    <dgm:cxn modelId="{448D1729-5598-4E35-87CE-B93E47E3CFAB}" type="presParOf" srcId="{4AB1AB02-D9F0-41E8-B843-15A07A3F7C83}" destId="{7E7B70C4-AD6B-4FA7-8D0A-98A3D2337E0A}" srcOrd="0" destOrd="0" presId="urn:microsoft.com/office/officeart/2018/2/layout/IconLabelList"/>
    <dgm:cxn modelId="{E4E7BF2E-B004-4CAF-8808-E236C494FB42}" type="presParOf" srcId="{7E7B70C4-AD6B-4FA7-8D0A-98A3D2337E0A}" destId="{64625D90-FC5D-4B24-95E6-5663C28A6556}" srcOrd="0" destOrd="0" presId="urn:microsoft.com/office/officeart/2018/2/layout/IconLabelList"/>
    <dgm:cxn modelId="{5412B82F-A4BF-4824-910E-C841DDF407C2}" type="presParOf" srcId="{7E7B70C4-AD6B-4FA7-8D0A-98A3D2337E0A}" destId="{B5317B87-D4CD-4C85-854A-C2F7A090CC07}" srcOrd="1" destOrd="0" presId="urn:microsoft.com/office/officeart/2018/2/layout/IconLabelList"/>
    <dgm:cxn modelId="{90602F15-1CA0-444A-A9AD-5CC2280E107F}" type="presParOf" srcId="{7E7B70C4-AD6B-4FA7-8D0A-98A3D2337E0A}" destId="{77C5D19A-8D25-44EF-B15D-8A0A53F4BA30}" srcOrd="2" destOrd="0" presId="urn:microsoft.com/office/officeart/2018/2/layout/IconLabelList"/>
    <dgm:cxn modelId="{7F89CA63-F346-43CA-A256-DBA971F3B136}" type="presParOf" srcId="{4AB1AB02-D9F0-41E8-B843-15A07A3F7C83}" destId="{08DB0D41-27E4-4D3F-BC38-FF78E65FE4A7}" srcOrd="1" destOrd="0" presId="urn:microsoft.com/office/officeart/2018/2/layout/IconLabelList"/>
    <dgm:cxn modelId="{CCCFE4B5-398E-455B-A470-6195751164FF}" type="presParOf" srcId="{4AB1AB02-D9F0-41E8-B843-15A07A3F7C83}" destId="{78B8D226-72B9-4272-B32A-6D515765D2D5}" srcOrd="2" destOrd="0" presId="urn:microsoft.com/office/officeart/2018/2/layout/IconLabelList"/>
    <dgm:cxn modelId="{629DC092-8162-44A9-B73C-C19FCA3873E8}" type="presParOf" srcId="{78B8D226-72B9-4272-B32A-6D515765D2D5}" destId="{715EF3AC-D5EA-4B7A-838E-EAA18AD53A91}" srcOrd="0" destOrd="0" presId="urn:microsoft.com/office/officeart/2018/2/layout/IconLabelList"/>
    <dgm:cxn modelId="{81FD502A-5686-4703-8042-E0D65D0405E2}" type="presParOf" srcId="{78B8D226-72B9-4272-B32A-6D515765D2D5}" destId="{0148C87A-39AF-4CCF-B437-3F409046E98D}" srcOrd="1" destOrd="0" presId="urn:microsoft.com/office/officeart/2018/2/layout/IconLabelList"/>
    <dgm:cxn modelId="{68B84A4A-AEE3-4AEF-9666-947EB95D63BC}" type="presParOf" srcId="{78B8D226-72B9-4272-B32A-6D515765D2D5}" destId="{2FBDE5BA-D164-4C15-8C31-04362023A01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C485DF-9D4F-477B-A6F7-BA9A5A26CE2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2574318-3E9E-40AF-B64E-B675096E1AC0}">
      <dgm:prSet/>
      <dgm:spPr/>
      <dgm:t>
        <a:bodyPr/>
        <a:lstStyle/>
        <a:p>
          <a:r>
            <a:rPr lang="en-US"/>
            <a:t>What is the rule? </a:t>
          </a:r>
        </a:p>
      </dgm:t>
    </dgm:pt>
    <dgm:pt modelId="{2548E42F-486A-4E1F-9820-EF1B0AA49BDA}" type="parTrans" cxnId="{0933DFB3-7A29-466A-B27F-8C390EBB16A1}">
      <dgm:prSet/>
      <dgm:spPr/>
      <dgm:t>
        <a:bodyPr/>
        <a:lstStyle/>
        <a:p>
          <a:endParaRPr lang="en-US"/>
        </a:p>
      </dgm:t>
    </dgm:pt>
    <dgm:pt modelId="{AABF276F-3034-4A8B-9593-C12D9330C074}" type="sibTrans" cxnId="{0933DFB3-7A29-466A-B27F-8C390EBB16A1}">
      <dgm:prSet/>
      <dgm:spPr/>
      <dgm:t>
        <a:bodyPr/>
        <a:lstStyle/>
        <a:p>
          <a:endParaRPr lang="en-US"/>
        </a:p>
      </dgm:t>
    </dgm:pt>
    <dgm:pt modelId="{885E6B5B-2FEB-414F-8A9C-73764E8A310C}">
      <dgm:prSet/>
      <dgm:spPr/>
      <dgm:t>
        <a:bodyPr/>
        <a:lstStyle/>
        <a:p>
          <a:r>
            <a:rPr lang="en-US"/>
            <a:t>Important or not?</a:t>
          </a:r>
        </a:p>
      </dgm:t>
    </dgm:pt>
    <dgm:pt modelId="{66FEF274-4AF7-489E-AD77-8BF07401393D}" type="parTrans" cxnId="{397A6E23-C610-44C0-A1E6-5A39EAF67B31}">
      <dgm:prSet/>
      <dgm:spPr/>
      <dgm:t>
        <a:bodyPr/>
        <a:lstStyle/>
        <a:p>
          <a:endParaRPr lang="en-US"/>
        </a:p>
      </dgm:t>
    </dgm:pt>
    <dgm:pt modelId="{42E515FA-7133-4FF4-AEF0-252BE77EFEFD}" type="sibTrans" cxnId="{397A6E23-C610-44C0-A1E6-5A39EAF67B31}">
      <dgm:prSet/>
      <dgm:spPr/>
      <dgm:t>
        <a:bodyPr/>
        <a:lstStyle/>
        <a:p>
          <a:endParaRPr lang="en-US"/>
        </a:p>
      </dgm:t>
    </dgm:pt>
    <dgm:pt modelId="{5693EDC1-AD17-46AF-AB49-3B74C90F8B3E}" type="pres">
      <dgm:prSet presAssocID="{63C485DF-9D4F-477B-A6F7-BA9A5A26CE28}" presName="root" presStyleCnt="0">
        <dgm:presLayoutVars>
          <dgm:dir/>
          <dgm:resizeHandles val="exact"/>
        </dgm:presLayoutVars>
      </dgm:prSet>
      <dgm:spPr/>
    </dgm:pt>
    <dgm:pt modelId="{04A98D41-BED8-489B-A4F4-D0705D6AEA62}" type="pres">
      <dgm:prSet presAssocID="{32574318-3E9E-40AF-B64E-B675096E1AC0}" presName="compNode" presStyleCnt="0"/>
      <dgm:spPr/>
    </dgm:pt>
    <dgm:pt modelId="{6C9DF650-8256-43B8-875C-90F086193A58}" type="pres">
      <dgm:prSet presAssocID="{32574318-3E9E-40AF-B64E-B675096E1AC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089624AF-C037-455F-977E-2FC802F9D90E}" type="pres">
      <dgm:prSet presAssocID="{32574318-3E9E-40AF-B64E-B675096E1AC0}" presName="spaceRect" presStyleCnt="0"/>
      <dgm:spPr/>
    </dgm:pt>
    <dgm:pt modelId="{2D6CA523-E3B7-4354-BF18-80CDBCB26746}" type="pres">
      <dgm:prSet presAssocID="{32574318-3E9E-40AF-B64E-B675096E1AC0}" presName="textRect" presStyleLbl="revTx" presStyleIdx="0" presStyleCnt="2">
        <dgm:presLayoutVars>
          <dgm:chMax val="1"/>
          <dgm:chPref val="1"/>
        </dgm:presLayoutVars>
      </dgm:prSet>
      <dgm:spPr/>
    </dgm:pt>
    <dgm:pt modelId="{2887F3A8-6364-483C-B52B-8994D8BE2B72}" type="pres">
      <dgm:prSet presAssocID="{AABF276F-3034-4A8B-9593-C12D9330C074}" presName="sibTrans" presStyleCnt="0"/>
      <dgm:spPr/>
    </dgm:pt>
    <dgm:pt modelId="{A0656371-0B05-45B2-AB93-AA89559FB2F4}" type="pres">
      <dgm:prSet presAssocID="{885E6B5B-2FEB-414F-8A9C-73764E8A310C}" presName="compNode" presStyleCnt="0"/>
      <dgm:spPr/>
    </dgm:pt>
    <dgm:pt modelId="{F02B39F3-439E-4018-B749-2200D64C0DAB}" type="pres">
      <dgm:prSet presAssocID="{885E6B5B-2FEB-414F-8A9C-73764E8A310C}" presName="iconRect" presStyleLbl="node1" presStyleIdx="1" presStyleCnt="2" custLinFactNeighborX="-581" custLinFactNeighborY="-4065"/>
      <dgm:spPr>
        <a:prstGeom prst="wedgeEllipseCallout">
          <a:avLst/>
        </a:prstGeom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."/>
        </a:ext>
      </dgm:extLst>
    </dgm:pt>
    <dgm:pt modelId="{6D3D1406-E913-48B5-B6BC-E8EAEA54BB1A}" type="pres">
      <dgm:prSet presAssocID="{885E6B5B-2FEB-414F-8A9C-73764E8A310C}" presName="spaceRect" presStyleCnt="0"/>
      <dgm:spPr/>
    </dgm:pt>
    <dgm:pt modelId="{A7852A1D-CA44-4E73-B562-2E8F7982813A}" type="pres">
      <dgm:prSet presAssocID="{885E6B5B-2FEB-414F-8A9C-73764E8A310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97A6E23-C610-44C0-A1E6-5A39EAF67B31}" srcId="{63C485DF-9D4F-477B-A6F7-BA9A5A26CE28}" destId="{885E6B5B-2FEB-414F-8A9C-73764E8A310C}" srcOrd="1" destOrd="0" parTransId="{66FEF274-4AF7-489E-AD77-8BF07401393D}" sibTransId="{42E515FA-7133-4FF4-AEF0-252BE77EFEFD}"/>
    <dgm:cxn modelId="{539CD363-9942-405A-9410-606AA4E8ADC9}" type="presOf" srcId="{32574318-3E9E-40AF-B64E-B675096E1AC0}" destId="{2D6CA523-E3B7-4354-BF18-80CDBCB26746}" srcOrd="0" destOrd="0" presId="urn:microsoft.com/office/officeart/2018/2/layout/IconLabelList"/>
    <dgm:cxn modelId="{6D1F5498-A7E0-43B1-BDA0-A85CD1087029}" type="presOf" srcId="{885E6B5B-2FEB-414F-8A9C-73764E8A310C}" destId="{A7852A1D-CA44-4E73-B562-2E8F7982813A}" srcOrd="0" destOrd="0" presId="urn:microsoft.com/office/officeart/2018/2/layout/IconLabelList"/>
    <dgm:cxn modelId="{0933DFB3-7A29-466A-B27F-8C390EBB16A1}" srcId="{63C485DF-9D4F-477B-A6F7-BA9A5A26CE28}" destId="{32574318-3E9E-40AF-B64E-B675096E1AC0}" srcOrd="0" destOrd="0" parTransId="{2548E42F-486A-4E1F-9820-EF1B0AA49BDA}" sibTransId="{AABF276F-3034-4A8B-9593-C12D9330C074}"/>
    <dgm:cxn modelId="{D24F66EA-65ED-41F1-84CB-98C5687818F9}" type="presOf" srcId="{63C485DF-9D4F-477B-A6F7-BA9A5A26CE28}" destId="{5693EDC1-AD17-46AF-AB49-3B74C90F8B3E}" srcOrd="0" destOrd="0" presId="urn:microsoft.com/office/officeart/2018/2/layout/IconLabelList"/>
    <dgm:cxn modelId="{8C301805-9906-4FAA-86D5-D1EA2674D14C}" type="presParOf" srcId="{5693EDC1-AD17-46AF-AB49-3B74C90F8B3E}" destId="{04A98D41-BED8-489B-A4F4-D0705D6AEA62}" srcOrd="0" destOrd="0" presId="urn:microsoft.com/office/officeart/2018/2/layout/IconLabelList"/>
    <dgm:cxn modelId="{D3A97153-54F1-4A5C-A4EA-F7A1F78FC236}" type="presParOf" srcId="{04A98D41-BED8-489B-A4F4-D0705D6AEA62}" destId="{6C9DF650-8256-43B8-875C-90F086193A58}" srcOrd="0" destOrd="0" presId="urn:microsoft.com/office/officeart/2018/2/layout/IconLabelList"/>
    <dgm:cxn modelId="{95AE693D-DA57-4D3F-B5A4-2D543B04717B}" type="presParOf" srcId="{04A98D41-BED8-489B-A4F4-D0705D6AEA62}" destId="{089624AF-C037-455F-977E-2FC802F9D90E}" srcOrd="1" destOrd="0" presId="urn:microsoft.com/office/officeart/2018/2/layout/IconLabelList"/>
    <dgm:cxn modelId="{ED8A38EF-9B2B-434D-BE59-79BBA9318988}" type="presParOf" srcId="{04A98D41-BED8-489B-A4F4-D0705D6AEA62}" destId="{2D6CA523-E3B7-4354-BF18-80CDBCB26746}" srcOrd="2" destOrd="0" presId="urn:microsoft.com/office/officeart/2018/2/layout/IconLabelList"/>
    <dgm:cxn modelId="{C56C30E5-56F9-4162-93FF-65ED92991815}" type="presParOf" srcId="{5693EDC1-AD17-46AF-AB49-3B74C90F8B3E}" destId="{2887F3A8-6364-483C-B52B-8994D8BE2B72}" srcOrd="1" destOrd="0" presId="urn:microsoft.com/office/officeart/2018/2/layout/IconLabelList"/>
    <dgm:cxn modelId="{3D25AFAE-0596-46A2-BF2E-58085F0D0C47}" type="presParOf" srcId="{5693EDC1-AD17-46AF-AB49-3B74C90F8B3E}" destId="{A0656371-0B05-45B2-AB93-AA89559FB2F4}" srcOrd="2" destOrd="0" presId="urn:microsoft.com/office/officeart/2018/2/layout/IconLabelList"/>
    <dgm:cxn modelId="{56653BBC-8D47-4740-81E2-A0B6513CA77F}" type="presParOf" srcId="{A0656371-0B05-45B2-AB93-AA89559FB2F4}" destId="{F02B39F3-439E-4018-B749-2200D64C0DAB}" srcOrd="0" destOrd="0" presId="urn:microsoft.com/office/officeart/2018/2/layout/IconLabelList"/>
    <dgm:cxn modelId="{2DC61541-E5B8-4934-903A-B75F37E2739E}" type="presParOf" srcId="{A0656371-0B05-45B2-AB93-AA89559FB2F4}" destId="{6D3D1406-E913-48B5-B6BC-E8EAEA54BB1A}" srcOrd="1" destOrd="0" presId="urn:microsoft.com/office/officeart/2018/2/layout/IconLabelList"/>
    <dgm:cxn modelId="{AD8CB975-9187-4AAC-A67B-E8849DE412A2}" type="presParOf" srcId="{A0656371-0B05-45B2-AB93-AA89559FB2F4}" destId="{A7852A1D-CA44-4E73-B562-2E8F7982813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C5D306-704F-4DD0-818D-B14E44087C1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6FAEEEA-1CC0-4830-AA2B-D3211D2E2623}">
      <dgm:prSet/>
      <dgm:spPr/>
      <dgm:t>
        <a:bodyPr/>
        <a:lstStyle/>
        <a:p>
          <a:r>
            <a:rPr lang="en-US"/>
            <a:t>What topics? </a:t>
          </a:r>
        </a:p>
      </dgm:t>
    </dgm:pt>
    <dgm:pt modelId="{406671B3-162D-4EBE-97C5-1EB43BA5B48A}" type="parTrans" cxnId="{8F61F8EF-F4A5-4D8E-9DEB-F441AD3F35E7}">
      <dgm:prSet/>
      <dgm:spPr/>
      <dgm:t>
        <a:bodyPr/>
        <a:lstStyle/>
        <a:p>
          <a:endParaRPr lang="en-US"/>
        </a:p>
      </dgm:t>
    </dgm:pt>
    <dgm:pt modelId="{F60D49D0-D00D-4C6E-AF4F-BB959DEA8EEF}" type="sibTrans" cxnId="{8F61F8EF-F4A5-4D8E-9DEB-F441AD3F35E7}">
      <dgm:prSet/>
      <dgm:spPr/>
      <dgm:t>
        <a:bodyPr/>
        <a:lstStyle/>
        <a:p>
          <a:endParaRPr lang="en-US"/>
        </a:p>
      </dgm:t>
    </dgm:pt>
    <dgm:pt modelId="{B5410F31-3976-4BE0-9ECA-463966C5D4F5}">
      <dgm:prSet/>
      <dgm:spPr/>
      <dgm:t>
        <a:bodyPr/>
        <a:lstStyle/>
        <a:p>
          <a:r>
            <a:rPr lang="en-US"/>
            <a:t>What about swear words?</a:t>
          </a:r>
        </a:p>
      </dgm:t>
    </dgm:pt>
    <dgm:pt modelId="{715F6C48-99C2-42FB-A5BB-2ECD4AD71CB6}" type="parTrans" cxnId="{E470E6C3-1957-46CD-8F1D-281EA7F58AA1}">
      <dgm:prSet/>
      <dgm:spPr/>
      <dgm:t>
        <a:bodyPr/>
        <a:lstStyle/>
        <a:p>
          <a:endParaRPr lang="en-US"/>
        </a:p>
      </dgm:t>
    </dgm:pt>
    <dgm:pt modelId="{2DDD48A6-5A13-42D7-B270-EF31C454CDF1}" type="sibTrans" cxnId="{E470E6C3-1957-46CD-8F1D-281EA7F58AA1}">
      <dgm:prSet/>
      <dgm:spPr/>
      <dgm:t>
        <a:bodyPr/>
        <a:lstStyle/>
        <a:p>
          <a:endParaRPr lang="en-US"/>
        </a:p>
      </dgm:t>
    </dgm:pt>
    <dgm:pt modelId="{4B2C8B4F-1C83-4A93-9FB1-3D3538DDDC3B}" type="pres">
      <dgm:prSet presAssocID="{12C5D306-704F-4DD0-818D-B14E44087C1F}" presName="root" presStyleCnt="0">
        <dgm:presLayoutVars>
          <dgm:dir/>
          <dgm:resizeHandles val="exact"/>
        </dgm:presLayoutVars>
      </dgm:prSet>
      <dgm:spPr/>
    </dgm:pt>
    <dgm:pt modelId="{911FF028-AAE9-460B-9D75-BF20534C8E22}" type="pres">
      <dgm:prSet presAssocID="{66FAEEEA-1CC0-4830-AA2B-D3211D2E2623}" presName="compNode" presStyleCnt="0"/>
      <dgm:spPr/>
    </dgm:pt>
    <dgm:pt modelId="{34E97E0C-EFD6-4FAA-BAAD-039BB20D81C2}" type="pres">
      <dgm:prSet presAssocID="{66FAEEEA-1CC0-4830-AA2B-D3211D2E262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2743DE4F-C069-46D7-8BD7-410E993D02C3}" type="pres">
      <dgm:prSet presAssocID="{66FAEEEA-1CC0-4830-AA2B-D3211D2E2623}" presName="spaceRect" presStyleCnt="0"/>
      <dgm:spPr/>
    </dgm:pt>
    <dgm:pt modelId="{4A4B6059-CB55-41DD-8C7C-57E55448ABF0}" type="pres">
      <dgm:prSet presAssocID="{66FAEEEA-1CC0-4830-AA2B-D3211D2E2623}" presName="textRect" presStyleLbl="revTx" presStyleIdx="0" presStyleCnt="2">
        <dgm:presLayoutVars>
          <dgm:chMax val="1"/>
          <dgm:chPref val="1"/>
        </dgm:presLayoutVars>
      </dgm:prSet>
      <dgm:spPr/>
    </dgm:pt>
    <dgm:pt modelId="{9BEF6DDB-953A-499B-85C8-622CBAFDB95A}" type="pres">
      <dgm:prSet presAssocID="{F60D49D0-D00D-4C6E-AF4F-BB959DEA8EEF}" presName="sibTrans" presStyleCnt="0"/>
      <dgm:spPr/>
    </dgm:pt>
    <dgm:pt modelId="{1555FA8B-5459-4785-A5DF-D888CEC7EAE0}" type="pres">
      <dgm:prSet presAssocID="{B5410F31-3976-4BE0-9ECA-463966C5D4F5}" presName="compNode" presStyleCnt="0"/>
      <dgm:spPr/>
    </dgm:pt>
    <dgm:pt modelId="{FFA8A4F2-CC31-4789-A036-9F9A57344970}" type="pres">
      <dgm:prSet presAssocID="{B5410F31-3976-4BE0-9ECA-463966C5D4F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70026E1A-228F-4B30-9F71-4155B894EDE2}" type="pres">
      <dgm:prSet presAssocID="{B5410F31-3976-4BE0-9ECA-463966C5D4F5}" presName="spaceRect" presStyleCnt="0"/>
      <dgm:spPr/>
    </dgm:pt>
    <dgm:pt modelId="{998815F1-C935-4944-A38B-91288D349630}" type="pres">
      <dgm:prSet presAssocID="{B5410F31-3976-4BE0-9ECA-463966C5D4F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D3FC329-E37A-4217-962F-E53692CB17B9}" type="presOf" srcId="{B5410F31-3976-4BE0-9ECA-463966C5D4F5}" destId="{998815F1-C935-4944-A38B-91288D349630}" srcOrd="0" destOrd="0" presId="urn:microsoft.com/office/officeart/2018/2/layout/IconLabelList"/>
    <dgm:cxn modelId="{45625F62-DE57-41CF-A7CA-90BB08ACD39E}" type="presOf" srcId="{12C5D306-704F-4DD0-818D-B14E44087C1F}" destId="{4B2C8B4F-1C83-4A93-9FB1-3D3538DDDC3B}" srcOrd="0" destOrd="0" presId="urn:microsoft.com/office/officeart/2018/2/layout/IconLabelList"/>
    <dgm:cxn modelId="{4BF66593-6A65-453A-83CA-971FBD972245}" type="presOf" srcId="{66FAEEEA-1CC0-4830-AA2B-D3211D2E2623}" destId="{4A4B6059-CB55-41DD-8C7C-57E55448ABF0}" srcOrd="0" destOrd="0" presId="urn:microsoft.com/office/officeart/2018/2/layout/IconLabelList"/>
    <dgm:cxn modelId="{E470E6C3-1957-46CD-8F1D-281EA7F58AA1}" srcId="{12C5D306-704F-4DD0-818D-B14E44087C1F}" destId="{B5410F31-3976-4BE0-9ECA-463966C5D4F5}" srcOrd="1" destOrd="0" parTransId="{715F6C48-99C2-42FB-A5BB-2ECD4AD71CB6}" sibTransId="{2DDD48A6-5A13-42D7-B270-EF31C454CDF1}"/>
    <dgm:cxn modelId="{8F61F8EF-F4A5-4D8E-9DEB-F441AD3F35E7}" srcId="{12C5D306-704F-4DD0-818D-B14E44087C1F}" destId="{66FAEEEA-1CC0-4830-AA2B-D3211D2E2623}" srcOrd="0" destOrd="0" parTransId="{406671B3-162D-4EBE-97C5-1EB43BA5B48A}" sibTransId="{F60D49D0-D00D-4C6E-AF4F-BB959DEA8EEF}"/>
    <dgm:cxn modelId="{9F5125B3-C24F-4940-89B6-FA457678021F}" type="presParOf" srcId="{4B2C8B4F-1C83-4A93-9FB1-3D3538DDDC3B}" destId="{911FF028-AAE9-460B-9D75-BF20534C8E22}" srcOrd="0" destOrd="0" presId="urn:microsoft.com/office/officeart/2018/2/layout/IconLabelList"/>
    <dgm:cxn modelId="{0EC92CF5-01BA-44F3-80F9-FA1836A63F6C}" type="presParOf" srcId="{911FF028-AAE9-460B-9D75-BF20534C8E22}" destId="{34E97E0C-EFD6-4FAA-BAAD-039BB20D81C2}" srcOrd="0" destOrd="0" presId="urn:microsoft.com/office/officeart/2018/2/layout/IconLabelList"/>
    <dgm:cxn modelId="{F3B5E946-E4E4-47DC-9986-940120E72D49}" type="presParOf" srcId="{911FF028-AAE9-460B-9D75-BF20534C8E22}" destId="{2743DE4F-C069-46D7-8BD7-410E993D02C3}" srcOrd="1" destOrd="0" presId="urn:microsoft.com/office/officeart/2018/2/layout/IconLabelList"/>
    <dgm:cxn modelId="{9A5EC30F-72FC-4BD2-8562-1370C1FDB0D8}" type="presParOf" srcId="{911FF028-AAE9-460B-9D75-BF20534C8E22}" destId="{4A4B6059-CB55-41DD-8C7C-57E55448ABF0}" srcOrd="2" destOrd="0" presId="urn:microsoft.com/office/officeart/2018/2/layout/IconLabelList"/>
    <dgm:cxn modelId="{333C533C-0B51-4F59-B073-178002B1A14E}" type="presParOf" srcId="{4B2C8B4F-1C83-4A93-9FB1-3D3538DDDC3B}" destId="{9BEF6DDB-953A-499B-85C8-622CBAFDB95A}" srcOrd="1" destOrd="0" presId="urn:microsoft.com/office/officeart/2018/2/layout/IconLabelList"/>
    <dgm:cxn modelId="{305D933E-7B93-49A5-A0E4-793003AF59FD}" type="presParOf" srcId="{4B2C8B4F-1C83-4A93-9FB1-3D3538DDDC3B}" destId="{1555FA8B-5459-4785-A5DF-D888CEC7EAE0}" srcOrd="2" destOrd="0" presId="urn:microsoft.com/office/officeart/2018/2/layout/IconLabelList"/>
    <dgm:cxn modelId="{495CE8E0-309C-433D-A337-20A8AC4E6227}" type="presParOf" srcId="{1555FA8B-5459-4785-A5DF-D888CEC7EAE0}" destId="{FFA8A4F2-CC31-4789-A036-9F9A57344970}" srcOrd="0" destOrd="0" presId="urn:microsoft.com/office/officeart/2018/2/layout/IconLabelList"/>
    <dgm:cxn modelId="{73322B81-1E93-49DA-9DAB-7784568A0669}" type="presParOf" srcId="{1555FA8B-5459-4785-A5DF-D888CEC7EAE0}" destId="{70026E1A-228F-4B30-9F71-4155B894EDE2}" srcOrd="1" destOrd="0" presId="urn:microsoft.com/office/officeart/2018/2/layout/IconLabelList"/>
    <dgm:cxn modelId="{B802798F-2897-4816-8DA1-13F0DADBB4BF}" type="presParOf" srcId="{1555FA8B-5459-4785-A5DF-D888CEC7EAE0}" destId="{998815F1-C935-4944-A38B-91288D34963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28A0F9-9BA0-4A0F-ACD4-819DA0DC2180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F5CE6A-F50F-4E80-85E8-51C17228A01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Look</a:t>
          </a:r>
        </a:p>
      </dgm:t>
    </dgm:pt>
    <dgm:pt modelId="{C06FB998-B780-437A-BE10-C28CE685901C}" type="parTrans" cxnId="{26A66B39-DB7B-43FA-9805-6C22F5F313D1}">
      <dgm:prSet/>
      <dgm:spPr/>
      <dgm:t>
        <a:bodyPr/>
        <a:lstStyle/>
        <a:p>
          <a:endParaRPr lang="en-US"/>
        </a:p>
      </dgm:t>
    </dgm:pt>
    <dgm:pt modelId="{969EB7EB-B4EE-4D27-8225-9A0337E1951E}" type="sibTrans" cxnId="{26A66B39-DB7B-43FA-9805-6C22F5F313D1}">
      <dgm:prSet/>
      <dgm:spPr/>
      <dgm:t>
        <a:bodyPr/>
        <a:lstStyle/>
        <a:p>
          <a:endParaRPr lang="en-US"/>
        </a:p>
      </dgm:t>
    </dgm:pt>
    <dgm:pt modelId="{E211C0F1-2415-4080-9CFD-AB27F73C1AC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Listen</a:t>
          </a:r>
        </a:p>
      </dgm:t>
    </dgm:pt>
    <dgm:pt modelId="{38477CCE-A70D-4094-97AF-1E0F6E761A71}" type="parTrans" cxnId="{7BA77A1F-67C6-4844-834E-96B76809CDD8}">
      <dgm:prSet/>
      <dgm:spPr/>
      <dgm:t>
        <a:bodyPr/>
        <a:lstStyle/>
        <a:p>
          <a:endParaRPr lang="en-US"/>
        </a:p>
      </dgm:t>
    </dgm:pt>
    <dgm:pt modelId="{52F684F2-12C9-4D81-B9C0-BB65381BB592}" type="sibTrans" cxnId="{7BA77A1F-67C6-4844-834E-96B76809CDD8}">
      <dgm:prSet/>
      <dgm:spPr/>
      <dgm:t>
        <a:bodyPr/>
        <a:lstStyle/>
        <a:p>
          <a:endParaRPr lang="en-US"/>
        </a:p>
      </dgm:t>
    </dgm:pt>
    <dgm:pt modelId="{13F3A146-2D42-40DF-8B89-275895F468F6}" type="pres">
      <dgm:prSet presAssocID="{1628A0F9-9BA0-4A0F-ACD4-819DA0DC2180}" presName="root" presStyleCnt="0">
        <dgm:presLayoutVars>
          <dgm:dir/>
          <dgm:resizeHandles val="exact"/>
        </dgm:presLayoutVars>
      </dgm:prSet>
      <dgm:spPr/>
    </dgm:pt>
    <dgm:pt modelId="{B33B0D36-0AB2-4AFD-80DD-8845BC4C0D97}" type="pres">
      <dgm:prSet presAssocID="{A5F5CE6A-F50F-4E80-85E8-51C17228A01F}" presName="compNode" presStyleCnt="0"/>
      <dgm:spPr/>
    </dgm:pt>
    <dgm:pt modelId="{BAC3B663-3BD0-4660-A517-BB1DA56AFAA6}" type="pres">
      <dgm:prSet presAssocID="{A5F5CE6A-F50F-4E80-85E8-51C17228A01F}" presName="iconBgRect" presStyleLbl="bgShp" presStyleIdx="0" presStyleCnt="2"/>
      <dgm:spPr/>
    </dgm:pt>
    <dgm:pt modelId="{4AF73275-452B-402C-BA64-67A54BF0E67F}" type="pres">
      <dgm:prSet presAssocID="{A5F5CE6A-F50F-4E80-85E8-51C17228A01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3C3A1949-4C49-4507-A04E-BDB319C37C96}" type="pres">
      <dgm:prSet presAssocID="{A5F5CE6A-F50F-4E80-85E8-51C17228A01F}" presName="spaceRect" presStyleCnt="0"/>
      <dgm:spPr/>
    </dgm:pt>
    <dgm:pt modelId="{4E05EB33-DEBE-4516-A829-7B345CF64D08}" type="pres">
      <dgm:prSet presAssocID="{A5F5CE6A-F50F-4E80-85E8-51C17228A01F}" presName="textRect" presStyleLbl="revTx" presStyleIdx="0" presStyleCnt="2">
        <dgm:presLayoutVars>
          <dgm:chMax val="1"/>
          <dgm:chPref val="1"/>
        </dgm:presLayoutVars>
      </dgm:prSet>
      <dgm:spPr/>
    </dgm:pt>
    <dgm:pt modelId="{879553DD-CB64-4A0C-91A4-DDAB9685C408}" type="pres">
      <dgm:prSet presAssocID="{969EB7EB-B4EE-4D27-8225-9A0337E1951E}" presName="sibTrans" presStyleCnt="0"/>
      <dgm:spPr/>
    </dgm:pt>
    <dgm:pt modelId="{31CAAB5D-633C-4316-A540-84EC515B3E28}" type="pres">
      <dgm:prSet presAssocID="{E211C0F1-2415-4080-9CFD-AB27F73C1AC3}" presName="compNode" presStyleCnt="0"/>
      <dgm:spPr/>
    </dgm:pt>
    <dgm:pt modelId="{4CEA29C8-BE14-4785-A2CC-9628B03D9395}" type="pres">
      <dgm:prSet presAssocID="{E211C0F1-2415-4080-9CFD-AB27F73C1AC3}" presName="iconBgRect" presStyleLbl="bgShp" presStyleIdx="1" presStyleCnt="2"/>
      <dgm:spPr/>
      <dgm:extLst>
        <a:ext uri="{E40237B7-FDA0-4F09-8148-C483321AD2D9}">
          <dgm14:cNvPr xmlns:dgm14="http://schemas.microsoft.com/office/drawing/2010/diagram" id="0" name="" descr="headphones"/>
        </a:ext>
      </dgm:extLst>
    </dgm:pt>
    <dgm:pt modelId="{961F7FF9-38E8-4750-95D9-6DDFCE5BE633}" type="pres">
      <dgm:prSet presAssocID="{E211C0F1-2415-4080-9CFD-AB27F73C1AC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phones"/>
        </a:ext>
      </dgm:extLst>
    </dgm:pt>
    <dgm:pt modelId="{D751400C-0DF2-43BA-A9B8-C9E7C07CB189}" type="pres">
      <dgm:prSet presAssocID="{E211C0F1-2415-4080-9CFD-AB27F73C1AC3}" presName="spaceRect" presStyleCnt="0"/>
      <dgm:spPr/>
    </dgm:pt>
    <dgm:pt modelId="{E855EA69-0E5B-458B-A80E-0377F0F451F6}" type="pres">
      <dgm:prSet presAssocID="{E211C0F1-2415-4080-9CFD-AB27F73C1AC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BA77A1F-67C6-4844-834E-96B76809CDD8}" srcId="{1628A0F9-9BA0-4A0F-ACD4-819DA0DC2180}" destId="{E211C0F1-2415-4080-9CFD-AB27F73C1AC3}" srcOrd="1" destOrd="0" parTransId="{38477CCE-A70D-4094-97AF-1E0F6E761A71}" sibTransId="{52F684F2-12C9-4D81-B9C0-BB65381BB592}"/>
    <dgm:cxn modelId="{41345E26-668A-4870-B3B0-F22EB08A645C}" type="presOf" srcId="{E211C0F1-2415-4080-9CFD-AB27F73C1AC3}" destId="{E855EA69-0E5B-458B-A80E-0377F0F451F6}" srcOrd="0" destOrd="0" presId="urn:microsoft.com/office/officeart/2018/5/layout/IconCircleLabelList"/>
    <dgm:cxn modelId="{26A66B39-DB7B-43FA-9805-6C22F5F313D1}" srcId="{1628A0F9-9BA0-4A0F-ACD4-819DA0DC2180}" destId="{A5F5CE6A-F50F-4E80-85E8-51C17228A01F}" srcOrd="0" destOrd="0" parTransId="{C06FB998-B780-437A-BE10-C28CE685901C}" sibTransId="{969EB7EB-B4EE-4D27-8225-9A0337E1951E}"/>
    <dgm:cxn modelId="{7A17DC6E-F612-46CF-9357-915C1D528E7C}" type="presOf" srcId="{A5F5CE6A-F50F-4E80-85E8-51C17228A01F}" destId="{4E05EB33-DEBE-4516-A829-7B345CF64D08}" srcOrd="0" destOrd="0" presId="urn:microsoft.com/office/officeart/2018/5/layout/IconCircleLabelList"/>
    <dgm:cxn modelId="{0B8C28FF-8045-4215-8BBE-19AD9C19E991}" type="presOf" srcId="{1628A0F9-9BA0-4A0F-ACD4-819DA0DC2180}" destId="{13F3A146-2D42-40DF-8B89-275895F468F6}" srcOrd="0" destOrd="0" presId="urn:microsoft.com/office/officeart/2018/5/layout/IconCircleLabelList"/>
    <dgm:cxn modelId="{512F9DDC-A669-4A5D-9231-AA6AB958B236}" type="presParOf" srcId="{13F3A146-2D42-40DF-8B89-275895F468F6}" destId="{B33B0D36-0AB2-4AFD-80DD-8845BC4C0D97}" srcOrd="0" destOrd="0" presId="urn:microsoft.com/office/officeart/2018/5/layout/IconCircleLabelList"/>
    <dgm:cxn modelId="{B007BFD5-4622-444B-B2D5-BF5401626090}" type="presParOf" srcId="{B33B0D36-0AB2-4AFD-80DD-8845BC4C0D97}" destId="{BAC3B663-3BD0-4660-A517-BB1DA56AFAA6}" srcOrd="0" destOrd="0" presId="urn:microsoft.com/office/officeart/2018/5/layout/IconCircleLabelList"/>
    <dgm:cxn modelId="{38B80869-1312-4846-B0B9-7524A252A890}" type="presParOf" srcId="{B33B0D36-0AB2-4AFD-80DD-8845BC4C0D97}" destId="{4AF73275-452B-402C-BA64-67A54BF0E67F}" srcOrd="1" destOrd="0" presId="urn:microsoft.com/office/officeart/2018/5/layout/IconCircleLabelList"/>
    <dgm:cxn modelId="{5CA55C7D-3739-45F5-A285-A65BBC7F20E5}" type="presParOf" srcId="{B33B0D36-0AB2-4AFD-80DD-8845BC4C0D97}" destId="{3C3A1949-4C49-4507-A04E-BDB319C37C96}" srcOrd="2" destOrd="0" presId="urn:microsoft.com/office/officeart/2018/5/layout/IconCircleLabelList"/>
    <dgm:cxn modelId="{911CF56F-67EE-4B2C-A970-E051ADF439A5}" type="presParOf" srcId="{B33B0D36-0AB2-4AFD-80DD-8845BC4C0D97}" destId="{4E05EB33-DEBE-4516-A829-7B345CF64D08}" srcOrd="3" destOrd="0" presId="urn:microsoft.com/office/officeart/2018/5/layout/IconCircleLabelList"/>
    <dgm:cxn modelId="{AE050ADD-523A-4C3B-BCFE-C0D1C6607DD6}" type="presParOf" srcId="{13F3A146-2D42-40DF-8B89-275895F468F6}" destId="{879553DD-CB64-4A0C-91A4-DDAB9685C408}" srcOrd="1" destOrd="0" presId="urn:microsoft.com/office/officeart/2018/5/layout/IconCircleLabelList"/>
    <dgm:cxn modelId="{D9CC9F60-7A7B-4392-99AF-F541A97ED7A0}" type="presParOf" srcId="{13F3A146-2D42-40DF-8B89-275895F468F6}" destId="{31CAAB5D-633C-4316-A540-84EC515B3E28}" srcOrd="2" destOrd="0" presId="urn:microsoft.com/office/officeart/2018/5/layout/IconCircleLabelList"/>
    <dgm:cxn modelId="{5EB55CC5-F0B8-4A9A-B1BD-DC2CAC61D7C0}" type="presParOf" srcId="{31CAAB5D-633C-4316-A540-84EC515B3E28}" destId="{4CEA29C8-BE14-4785-A2CC-9628B03D9395}" srcOrd="0" destOrd="0" presId="urn:microsoft.com/office/officeart/2018/5/layout/IconCircleLabelList"/>
    <dgm:cxn modelId="{EBA4FAC7-729D-415A-8B96-02DB22524B45}" type="presParOf" srcId="{31CAAB5D-633C-4316-A540-84EC515B3E28}" destId="{961F7FF9-38E8-4750-95D9-6DDFCE5BE633}" srcOrd="1" destOrd="0" presId="urn:microsoft.com/office/officeart/2018/5/layout/IconCircleLabelList"/>
    <dgm:cxn modelId="{E3E07407-AA42-4AE4-AD2E-5ED95166015B}" type="presParOf" srcId="{31CAAB5D-633C-4316-A540-84EC515B3E28}" destId="{D751400C-0DF2-43BA-A9B8-C9E7C07CB189}" srcOrd="2" destOrd="0" presId="urn:microsoft.com/office/officeart/2018/5/layout/IconCircleLabelList"/>
    <dgm:cxn modelId="{F49FC17A-65FF-41D2-A41B-1C245F7CC379}" type="presParOf" srcId="{31CAAB5D-633C-4316-A540-84EC515B3E28}" destId="{E855EA69-0E5B-458B-A80E-0377F0F451F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289E0B-3CF4-43E7-8328-4088F7E6019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587D531C-A184-480D-AD33-5B56E3E4F5D4}">
      <dgm:prSet/>
      <dgm:spPr/>
      <dgm:t>
        <a:bodyPr/>
        <a:lstStyle/>
        <a:p>
          <a:r>
            <a:rPr lang="en-US"/>
            <a:t>No headphones</a:t>
          </a:r>
        </a:p>
      </dgm:t>
    </dgm:pt>
    <dgm:pt modelId="{27EF49E0-F287-4BB9-B362-5DCD4D02309E}" type="parTrans" cxnId="{4C09D3AD-A219-4A6C-98CB-EECC4B354FF3}">
      <dgm:prSet/>
      <dgm:spPr/>
      <dgm:t>
        <a:bodyPr/>
        <a:lstStyle/>
        <a:p>
          <a:endParaRPr lang="en-US"/>
        </a:p>
      </dgm:t>
    </dgm:pt>
    <dgm:pt modelId="{FE2F10AB-2941-4105-A232-2DFECB5DDB4D}" type="sibTrans" cxnId="{4C09D3AD-A219-4A6C-98CB-EECC4B354FF3}">
      <dgm:prSet/>
      <dgm:spPr/>
      <dgm:t>
        <a:bodyPr/>
        <a:lstStyle/>
        <a:p>
          <a:endParaRPr lang="en-US"/>
        </a:p>
      </dgm:t>
    </dgm:pt>
    <dgm:pt modelId="{AFD7FC76-18AA-4537-8CE4-28BF83EE4F79}">
      <dgm:prSet/>
      <dgm:spPr/>
      <dgm:t>
        <a:bodyPr/>
        <a:lstStyle/>
        <a:p>
          <a:r>
            <a:rPr lang="en-US"/>
            <a:t>No cell phones</a:t>
          </a:r>
        </a:p>
      </dgm:t>
    </dgm:pt>
    <dgm:pt modelId="{AA9A41BC-93D9-4145-80FE-25C85849604D}" type="parTrans" cxnId="{198B44AF-E68A-4FAA-8EF7-0E5A505B6AB4}">
      <dgm:prSet/>
      <dgm:spPr/>
      <dgm:t>
        <a:bodyPr/>
        <a:lstStyle/>
        <a:p>
          <a:endParaRPr lang="en-US"/>
        </a:p>
      </dgm:t>
    </dgm:pt>
    <dgm:pt modelId="{489E03F6-261F-4BB7-B770-D58E85B509E1}" type="sibTrans" cxnId="{198B44AF-E68A-4FAA-8EF7-0E5A505B6AB4}">
      <dgm:prSet/>
      <dgm:spPr/>
      <dgm:t>
        <a:bodyPr/>
        <a:lstStyle/>
        <a:p>
          <a:endParaRPr lang="en-US"/>
        </a:p>
      </dgm:t>
    </dgm:pt>
    <dgm:pt modelId="{BF689C69-69E9-4FE0-B797-3147E112978C}" type="pres">
      <dgm:prSet presAssocID="{FF289E0B-3CF4-43E7-8328-4088F7E60196}" presName="root" presStyleCnt="0">
        <dgm:presLayoutVars>
          <dgm:dir/>
          <dgm:resizeHandles val="exact"/>
        </dgm:presLayoutVars>
      </dgm:prSet>
      <dgm:spPr/>
    </dgm:pt>
    <dgm:pt modelId="{5432365F-1057-4E1A-9282-8A5D5AEC9981}" type="pres">
      <dgm:prSet presAssocID="{587D531C-A184-480D-AD33-5B56E3E4F5D4}" presName="compNode" presStyleCnt="0"/>
      <dgm:spPr/>
    </dgm:pt>
    <dgm:pt modelId="{77EC7CFA-FAAC-44EC-B3FF-A949F2FB3FCB}" type="pres">
      <dgm:prSet presAssocID="{587D531C-A184-480D-AD33-5B56E3E4F5D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phones"/>
        </a:ext>
      </dgm:extLst>
    </dgm:pt>
    <dgm:pt modelId="{F6BD0A76-4F15-4C38-B0E5-2AA8A67CA49C}" type="pres">
      <dgm:prSet presAssocID="{587D531C-A184-480D-AD33-5B56E3E4F5D4}" presName="spaceRect" presStyleCnt="0"/>
      <dgm:spPr/>
    </dgm:pt>
    <dgm:pt modelId="{8789571E-3AE2-4A1F-88AF-FA42A4EE5A8F}" type="pres">
      <dgm:prSet presAssocID="{587D531C-A184-480D-AD33-5B56E3E4F5D4}" presName="textRect" presStyleLbl="revTx" presStyleIdx="0" presStyleCnt="2">
        <dgm:presLayoutVars>
          <dgm:chMax val="1"/>
          <dgm:chPref val="1"/>
        </dgm:presLayoutVars>
      </dgm:prSet>
      <dgm:spPr/>
    </dgm:pt>
    <dgm:pt modelId="{58A5AD3C-C7EB-4B02-8BD5-BA56815F6524}" type="pres">
      <dgm:prSet presAssocID="{FE2F10AB-2941-4105-A232-2DFECB5DDB4D}" presName="sibTrans" presStyleCnt="0"/>
      <dgm:spPr/>
    </dgm:pt>
    <dgm:pt modelId="{33042B4E-1B6A-420B-9EAE-D7C4A1B54FFB}" type="pres">
      <dgm:prSet presAssocID="{AFD7FC76-18AA-4537-8CE4-28BF83EE4F79}" presName="compNode" presStyleCnt="0"/>
      <dgm:spPr/>
    </dgm:pt>
    <dgm:pt modelId="{C6A0C847-BE85-4EB0-85AA-483E09889585}" type="pres">
      <dgm:prSet presAssocID="{AFD7FC76-18AA-4537-8CE4-28BF83EE4F7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06425CE0-F7A8-4A89-A5E2-06EA7FC0CDB1}" type="pres">
      <dgm:prSet presAssocID="{AFD7FC76-18AA-4537-8CE4-28BF83EE4F79}" presName="spaceRect" presStyleCnt="0"/>
      <dgm:spPr/>
    </dgm:pt>
    <dgm:pt modelId="{15E59A3A-0D2E-4AC2-84FD-5F3B4791219E}" type="pres">
      <dgm:prSet presAssocID="{AFD7FC76-18AA-4537-8CE4-28BF83EE4F7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C318A01-9808-4BCB-8D6B-D3210B1FEED0}" type="presOf" srcId="{AFD7FC76-18AA-4537-8CE4-28BF83EE4F79}" destId="{15E59A3A-0D2E-4AC2-84FD-5F3B4791219E}" srcOrd="0" destOrd="0" presId="urn:microsoft.com/office/officeart/2018/2/layout/IconLabelList"/>
    <dgm:cxn modelId="{C613D703-1CEE-4F00-959E-C16BE9D2424E}" type="presOf" srcId="{587D531C-A184-480D-AD33-5B56E3E4F5D4}" destId="{8789571E-3AE2-4A1F-88AF-FA42A4EE5A8F}" srcOrd="0" destOrd="0" presId="urn:microsoft.com/office/officeart/2018/2/layout/IconLabelList"/>
    <dgm:cxn modelId="{4C09D3AD-A219-4A6C-98CB-EECC4B354FF3}" srcId="{FF289E0B-3CF4-43E7-8328-4088F7E60196}" destId="{587D531C-A184-480D-AD33-5B56E3E4F5D4}" srcOrd="0" destOrd="0" parTransId="{27EF49E0-F287-4BB9-B362-5DCD4D02309E}" sibTransId="{FE2F10AB-2941-4105-A232-2DFECB5DDB4D}"/>
    <dgm:cxn modelId="{198B44AF-E68A-4FAA-8EF7-0E5A505B6AB4}" srcId="{FF289E0B-3CF4-43E7-8328-4088F7E60196}" destId="{AFD7FC76-18AA-4537-8CE4-28BF83EE4F79}" srcOrd="1" destOrd="0" parTransId="{AA9A41BC-93D9-4145-80FE-25C85849604D}" sibTransId="{489E03F6-261F-4BB7-B770-D58E85B509E1}"/>
    <dgm:cxn modelId="{C1E0ACBB-AFE1-4B94-814E-FBB18A805D46}" type="presOf" srcId="{FF289E0B-3CF4-43E7-8328-4088F7E60196}" destId="{BF689C69-69E9-4FE0-B797-3147E112978C}" srcOrd="0" destOrd="0" presId="urn:microsoft.com/office/officeart/2018/2/layout/IconLabelList"/>
    <dgm:cxn modelId="{D45DB4E0-89BF-4D08-AD9C-62686768F1AE}" type="presParOf" srcId="{BF689C69-69E9-4FE0-B797-3147E112978C}" destId="{5432365F-1057-4E1A-9282-8A5D5AEC9981}" srcOrd="0" destOrd="0" presId="urn:microsoft.com/office/officeart/2018/2/layout/IconLabelList"/>
    <dgm:cxn modelId="{84E80AAC-DC53-4A8A-821F-11AB1D256E52}" type="presParOf" srcId="{5432365F-1057-4E1A-9282-8A5D5AEC9981}" destId="{77EC7CFA-FAAC-44EC-B3FF-A949F2FB3FCB}" srcOrd="0" destOrd="0" presId="urn:microsoft.com/office/officeart/2018/2/layout/IconLabelList"/>
    <dgm:cxn modelId="{1DA1A7B1-B55D-4965-8D2C-4CC7AF30299A}" type="presParOf" srcId="{5432365F-1057-4E1A-9282-8A5D5AEC9981}" destId="{F6BD0A76-4F15-4C38-B0E5-2AA8A67CA49C}" srcOrd="1" destOrd="0" presId="urn:microsoft.com/office/officeart/2018/2/layout/IconLabelList"/>
    <dgm:cxn modelId="{C2E3AE0A-FB5A-4127-AB18-0D412C05B3ED}" type="presParOf" srcId="{5432365F-1057-4E1A-9282-8A5D5AEC9981}" destId="{8789571E-3AE2-4A1F-88AF-FA42A4EE5A8F}" srcOrd="2" destOrd="0" presId="urn:microsoft.com/office/officeart/2018/2/layout/IconLabelList"/>
    <dgm:cxn modelId="{0439B83F-F6A7-469F-ADAE-7DDFEAEABD35}" type="presParOf" srcId="{BF689C69-69E9-4FE0-B797-3147E112978C}" destId="{58A5AD3C-C7EB-4B02-8BD5-BA56815F6524}" srcOrd="1" destOrd="0" presId="urn:microsoft.com/office/officeart/2018/2/layout/IconLabelList"/>
    <dgm:cxn modelId="{15942B12-8B81-4B49-8957-DDE2C923A7CF}" type="presParOf" srcId="{BF689C69-69E9-4FE0-B797-3147E112978C}" destId="{33042B4E-1B6A-420B-9EAE-D7C4A1B54FFB}" srcOrd="2" destOrd="0" presId="urn:microsoft.com/office/officeart/2018/2/layout/IconLabelList"/>
    <dgm:cxn modelId="{E42E407C-DB0D-47E0-810B-E8946E28367B}" type="presParOf" srcId="{33042B4E-1B6A-420B-9EAE-D7C4A1B54FFB}" destId="{C6A0C847-BE85-4EB0-85AA-483E09889585}" srcOrd="0" destOrd="0" presId="urn:microsoft.com/office/officeart/2018/2/layout/IconLabelList"/>
    <dgm:cxn modelId="{C308944D-737E-4FF7-B416-D6CBE1B6BE8C}" type="presParOf" srcId="{33042B4E-1B6A-420B-9EAE-D7C4A1B54FFB}" destId="{06425CE0-F7A8-4A89-A5E2-06EA7FC0CDB1}" srcOrd="1" destOrd="0" presId="urn:microsoft.com/office/officeart/2018/2/layout/IconLabelList"/>
    <dgm:cxn modelId="{340BA5A0-3115-4E47-9A93-433DD61878D1}" type="presParOf" srcId="{33042B4E-1B6A-420B-9EAE-D7C4A1B54FFB}" destId="{15E59A3A-0D2E-4AC2-84FD-5F3B4791219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AE37519-0307-4081-ADEB-EE7539317BC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38D49F2-7738-4CE5-BBC7-50A5B8A58ED8}">
      <dgm:prSet/>
      <dgm:spPr/>
      <dgm:t>
        <a:bodyPr/>
        <a:lstStyle/>
        <a:p>
          <a:r>
            <a:rPr lang="en-US"/>
            <a:t>Eye contact</a:t>
          </a:r>
        </a:p>
      </dgm:t>
    </dgm:pt>
    <dgm:pt modelId="{9037031F-9FC6-4AA1-92C4-1075F2B6B755}" type="parTrans" cxnId="{88EDC85A-C47E-4B0D-9204-D944F466FC31}">
      <dgm:prSet/>
      <dgm:spPr/>
      <dgm:t>
        <a:bodyPr/>
        <a:lstStyle/>
        <a:p>
          <a:endParaRPr lang="en-US"/>
        </a:p>
      </dgm:t>
    </dgm:pt>
    <dgm:pt modelId="{F3440D70-D83E-4214-8154-01CE3588C55C}" type="sibTrans" cxnId="{88EDC85A-C47E-4B0D-9204-D944F466FC31}">
      <dgm:prSet/>
      <dgm:spPr/>
      <dgm:t>
        <a:bodyPr/>
        <a:lstStyle/>
        <a:p>
          <a:endParaRPr lang="en-US"/>
        </a:p>
      </dgm:t>
    </dgm:pt>
    <dgm:pt modelId="{8FE784F5-A314-442F-B6E7-54B6D66D56B1}">
      <dgm:prSet/>
      <dgm:spPr/>
      <dgm:t>
        <a:bodyPr/>
        <a:lstStyle/>
        <a:p>
          <a:r>
            <a:rPr lang="en-US"/>
            <a:t>Personal space</a:t>
          </a:r>
        </a:p>
      </dgm:t>
    </dgm:pt>
    <dgm:pt modelId="{4717913F-CF97-4E8E-AA41-926F0AB77130}" type="parTrans" cxnId="{8CF071C6-9645-473D-A0E8-A08C2CDC8DFD}">
      <dgm:prSet/>
      <dgm:spPr/>
      <dgm:t>
        <a:bodyPr/>
        <a:lstStyle/>
        <a:p>
          <a:endParaRPr lang="en-US"/>
        </a:p>
      </dgm:t>
    </dgm:pt>
    <dgm:pt modelId="{150EC185-7E0E-444F-9FF4-EE568AD785C1}" type="sibTrans" cxnId="{8CF071C6-9645-473D-A0E8-A08C2CDC8DFD}">
      <dgm:prSet/>
      <dgm:spPr/>
      <dgm:t>
        <a:bodyPr/>
        <a:lstStyle/>
        <a:p>
          <a:endParaRPr lang="en-US"/>
        </a:p>
      </dgm:t>
    </dgm:pt>
    <dgm:pt modelId="{A8E131C9-8606-4C77-A229-4217D21ED1CD}">
      <dgm:prSet/>
      <dgm:spPr/>
      <dgm:t>
        <a:bodyPr/>
        <a:lstStyle/>
        <a:p>
          <a:r>
            <a:rPr lang="en-US"/>
            <a:t>Conversation</a:t>
          </a:r>
        </a:p>
      </dgm:t>
    </dgm:pt>
    <dgm:pt modelId="{0B6A0985-ECF7-4AC4-95F9-C1BB0CACE08A}" type="parTrans" cxnId="{C3ACB3DD-D12A-4D3D-AD6C-5002E5C13F09}">
      <dgm:prSet/>
      <dgm:spPr/>
      <dgm:t>
        <a:bodyPr/>
        <a:lstStyle/>
        <a:p>
          <a:endParaRPr lang="en-US"/>
        </a:p>
      </dgm:t>
    </dgm:pt>
    <dgm:pt modelId="{C802E6BF-7E31-43A7-B5A1-1D8A81ABF4E2}" type="sibTrans" cxnId="{C3ACB3DD-D12A-4D3D-AD6C-5002E5C13F09}">
      <dgm:prSet/>
      <dgm:spPr/>
      <dgm:t>
        <a:bodyPr/>
        <a:lstStyle/>
        <a:p>
          <a:endParaRPr lang="en-US"/>
        </a:p>
      </dgm:t>
    </dgm:pt>
    <dgm:pt modelId="{1E1D433B-1D3E-4B16-BA7F-4BFC30CFE913}">
      <dgm:prSet/>
      <dgm:spPr/>
      <dgm:t>
        <a:bodyPr/>
        <a:lstStyle/>
        <a:p>
          <a:r>
            <a:rPr lang="en-US"/>
            <a:t>Do not fidget</a:t>
          </a:r>
        </a:p>
      </dgm:t>
    </dgm:pt>
    <dgm:pt modelId="{B16C63E7-7A10-4C3D-9DC5-817F353EC69C}" type="parTrans" cxnId="{38155441-280C-4A5E-8597-61BEDF1386E0}">
      <dgm:prSet/>
      <dgm:spPr/>
      <dgm:t>
        <a:bodyPr/>
        <a:lstStyle/>
        <a:p>
          <a:endParaRPr lang="en-US"/>
        </a:p>
      </dgm:t>
    </dgm:pt>
    <dgm:pt modelId="{1076A6D2-C050-4C43-8C58-15D697129F6A}" type="sibTrans" cxnId="{38155441-280C-4A5E-8597-61BEDF1386E0}">
      <dgm:prSet/>
      <dgm:spPr/>
      <dgm:t>
        <a:bodyPr/>
        <a:lstStyle/>
        <a:p>
          <a:endParaRPr lang="en-US"/>
        </a:p>
      </dgm:t>
    </dgm:pt>
    <dgm:pt modelId="{C589DB93-EA13-4692-B7B8-9562C2DFE78A}">
      <dgm:prSet/>
      <dgm:spPr/>
      <dgm:t>
        <a:bodyPr/>
        <a:lstStyle/>
        <a:p>
          <a:r>
            <a:rPr lang="en-US"/>
            <a:t>Handshake</a:t>
          </a:r>
        </a:p>
      </dgm:t>
    </dgm:pt>
    <dgm:pt modelId="{6CC2C664-9B70-4C9C-8D82-CCE6F1667F69}" type="parTrans" cxnId="{AED84B12-274A-48EA-8B44-474814FDCB7E}">
      <dgm:prSet/>
      <dgm:spPr/>
      <dgm:t>
        <a:bodyPr/>
        <a:lstStyle/>
        <a:p>
          <a:endParaRPr lang="en-US"/>
        </a:p>
      </dgm:t>
    </dgm:pt>
    <dgm:pt modelId="{7FB6E260-38D7-4548-BA81-2CD07FFE37CA}" type="sibTrans" cxnId="{AED84B12-274A-48EA-8B44-474814FDCB7E}">
      <dgm:prSet/>
      <dgm:spPr/>
      <dgm:t>
        <a:bodyPr/>
        <a:lstStyle/>
        <a:p>
          <a:endParaRPr lang="en-US"/>
        </a:p>
      </dgm:t>
    </dgm:pt>
    <dgm:pt modelId="{A67DD1D5-8D65-4E9E-8A64-634BC3485DB8}">
      <dgm:prSet/>
      <dgm:spPr/>
      <dgm:t>
        <a:bodyPr/>
        <a:lstStyle/>
        <a:p>
          <a:r>
            <a:rPr lang="en-US"/>
            <a:t>Listen</a:t>
          </a:r>
        </a:p>
      </dgm:t>
    </dgm:pt>
    <dgm:pt modelId="{C4BC7C14-2C4A-4181-941D-4784C3EB1C7E}" type="parTrans" cxnId="{985AC3C7-F966-45F7-8405-9C756B953940}">
      <dgm:prSet/>
      <dgm:spPr/>
      <dgm:t>
        <a:bodyPr/>
        <a:lstStyle/>
        <a:p>
          <a:endParaRPr lang="en-US"/>
        </a:p>
      </dgm:t>
    </dgm:pt>
    <dgm:pt modelId="{B4951A94-CD71-47E2-9AF0-A02465C87489}" type="sibTrans" cxnId="{985AC3C7-F966-45F7-8405-9C756B953940}">
      <dgm:prSet/>
      <dgm:spPr/>
      <dgm:t>
        <a:bodyPr/>
        <a:lstStyle/>
        <a:p>
          <a:endParaRPr lang="en-US"/>
        </a:p>
      </dgm:t>
    </dgm:pt>
    <dgm:pt modelId="{5F0A30C4-CF37-46A8-B7A6-C42BA74BDF3E}">
      <dgm:prSet/>
      <dgm:spPr/>
      <dgm:t>
        <a:bodyPr/>
        <a:lstStyle/>
        <a:p>
          <a:r>
            <a:rPr lang="en-US"/>
            <a:t>Pay attention</a:t>
          </a:r>
        </a:p>
      </dgm:t>
    </dgm:pt>
    <dgm:pt modelId="{AA145421-E00F-4617-8A50-41E4CD225894}" type="parTrans" cxnId="{D42AF691-ABF0-4759-9EAB-9E2B56FA127C}">
      <dgm:prSet/>
      <dgm:spPr/>
      <dgm:t>
        <a:bodyPr/>
        <a:lstStyle/>
        <a:p>
          <a:endParaRPr lang="en-US"/>
        </a:p>
      </dgm:t>
    </dgm:pt>
    <dgm:pt modelId="{8247A764-A253-4341-82B8-182A47BA9111}" type="sibTrans" cxnId="{D42AF691-ABF0-4759-9EAB-9E2B56FA127C}">
      <dgm:prSet/>
      <dgm:spPr/>
      <dgm:t>
        <a:bodyPr/>
        <a:lstStyle/>
        <a:p>
          <a:endParaRPr lang="en-US"/>
        </a:p>
      </dgm:t>
    </dgm:pt>
    <dgm:pt modelId="{B8E12C48-06AB-4778-A148-410950E721C8}">
      <dgm:prSet/>
      <dgm:spPr/>
      <dgm:t>
        <a:bodyPr/>
        <a:lstStyle/>
        <a:p>
          <a:r>
            <a:rPr lang="en-US"/>
            <a:t>Repeat what was said</a:t>
          </a:r>
        </a:p>
      </dgm:t>
    </dgm:pt>
    <dgm:pt modelId="{A92B8E7C-E38D-469B-B936-2B1CB58F58AE}" type="parTrans" cxnId="{E1DEDE06-AF39-4509-AA8A-CB89ED5FAC05}">
      <dgm:prSet/>
      <dgm:spPr/>
      <dgm:t>
        <a:bodyPr/>
        <a:lstStyle/>
        <a:p>
          <a:endParaRPr lang="en-US"/>
        </a:p>
      </dgm:t>
    </dgm:pt>
    <dgm:pt modelId="{B4961F05-162C-45A2-B4A6-114165E0272C}" type="sibTrans" cxnId="{E1DEDE06-AF39-4509-AA8A-CB89ED5FAC05}">
      <dgm:prSet/>
      <dgm:spPr/>
      <dgm:t>
        <a:bodyPr/>
        <a:lstStyle/>
        <a:p>
          <a:endParaRPr lang="en-US"/>
        </a:p>
      </dgm:t>
    </dgm:pt>
    <dgm:pt modelId="{5F645727-2B00-4846-8D49-9706BF5C56D9}">
      <dgm:prSet/>
      <dgm:spPr/>
      <dgm:t>
        <a:bodyPr/>
        <a:lstStyle/>
        <a:p>
          <a:r>
            <a:rPr lang="en-US"/>
            <a:t>Ask a question</a:t>
          </a:r>
        </a:p>
      </dgm:t>
    </dgm:pt>
    <dgm:pt modelId="{2E93A925-EACA-49F9-9022-C288487C6679}" type="parTrans" cxnId="{CFA8E2AF-1215-491F-978A-18058A95143B}">
      <dgm:prSet/>
      <dgm:spPr/>
      <dgm:t>
        <a:bodyPr/>
        <a:lstStyle/>
        <a:p>
          <a:endParaRPr lang="en-US"/>
        </a:p>
      </dgm:t>
    </dgm:pt>
    <dgm:pt modelId="{739EBEE8-7BBE-414E-8BB2-26A8EB118803}" type="sibTrans" cxnId="{CFA8E2AF-1215-491F-978A-18058A95143B}">
      <dgm:prSet/>
      <dgm:spPr/>
      <dgm:t>
        <a:bodyPr/>
        <a:lstStyle/>
        <a:p>
          <a:endParaRPr lang="en-US"/>
        </a:p>
      </dgm:t>
    </dgm:pt>
    <dgm:pt modelId="{2413FE8D-6B93-4912-B17A-D4CDA47D1EEB}">
      <dgm:prSet/>
      <dgm:spPr/>
      <dgm:t>
        <a:bodyPr/>
        <a:lstStyle/>
        <a:p>
          <a:r>
            <a:rPr lang="en-US"/>
            <a:t>No distractions</a:t>
          </a:r>
        </a:p>
      </dgm:t>
    </dgm:pt>
    <dgm:pt modelId="{09841D89-A2BA-454A-B9F8-672025D341E2}" type="parTrans" cxnId="{2866A8C5-4BC9-4426-A3E0-7F735EF6EEEA}">
      <dgm:prSet/>
      <dgm:spPr/>
      <dgm:t>
        <a:bodyPr/>
        <a:lstStyle/>
        <a:p>
          <a:endParaRPr lang="en-US"/>
        </a:p>
      </dgm:t>
    </dgm:pt>
    <dgm:pt modelId="{4709F1EC-B88E-46BA-906D-8084277B189E}" type="sibTrans" cxnId="{2866A8C5-4BC9-4426-A3E0-7F735EF6EEEA}">
      <dgm:prSet/>
      <dgm:spPr/>
      <dgm:t>
        <a:bodyPr/>
        <a:lstStyle/>
        <a:p>
          <a:endParaRPr lang="en-US"/>
        </a:p>
      </dgm:t>
    </dgm:pt>
    <dgm:pt modelId="{A95774FE-0823-4DEA-83B1-D34C97C627D6}" type="pres">
      <dgm:prSet presAssocID="{6AE37519-0307-4081-ADEB-EE7539317BCC}" presName="diagram" presStyleCnt="0">
        <dgm:presLayoutVars>
          <dgm:dir/>
          <dgm:resizeHandles val="exact"/>
        </dgm:presLayoutVars>
      </dgm:prSet>
      <dgm:spPr/>
    </dgm:pt>
    <dgm:pt modelId="{710CE274-8ED0-484A-9816-DF8452927743}" type="pres">
      <dgm:prSet presAssocID="{638D49F2-7738-4CE5-BBC7-50A5B8A58ED8}" presName="node" presStyleLbl="node1" presStyleIdx="0" presStyleCnt="10">
        <dgm:presLayoutVars>
          <dgm:bulletEnabled val="1"/>
        </dgm:presLayoutVars>
      </dgm:prSet>
      <dgm:spPr/>
    </dgm:pt>
    <dgm:pt modelId="{2B933B8E-6C45-4424-B08F-59106928985C}" type="pres">
      <dgm:prSet presAssocID="{F3440D70-D83E-4214-8154-01CE3588C55C}" presName="sibTrans" presStyleCnt="0"/>
      <dgm:spPr/>
    </dgm:pt>
    <dgm:pt modelId="{B9C1474B-2EF5-497D-8396-CAA10E03466F}" type="pres">
      <dgm:prSet presAssocID="{8FE784F5-A314-442F-B6E7-54B6D66D56B1}" presName="node" presStyleLbl="node1" presStyleIdx="1" presStyleCnt="10">
        <dgm:presLayoutVars>
          <dgm:bulletEnabled val="1"/>
        </dgm:presLayoutVars>
      </dgm:prSet>
      <dgm:spPr/>
    </dgm:pt>
    <dgm:pt modelId="{C2D36A1D-3AD0-4478-A4A3-355DAB89D344}" type="pres">
      <dgm:prSet presAssocID="{150EC185-7E0E-444F-9FF4-EE568AD785C1}" presName="sibTrans" presStyleCnt="0"/>
      <dgm:spPr/>
    </dgm:pt>
    <dgm:pt modelId="{396E7A7F-F0C1-4697-AC57-EB0BDFC955F5}" type="pres">
      <dgm:prSet presAssocID="{A8E131C9-8606-4C77-A229-4217D21ED1CD}" presName="node" presStyleLbl="node1" presStyleIdx="2" presStyleCnt="10">
        <dgm:presLayoutVars>
          <dgm:bulletEnabled val="1"/>
        </dgm:presLayoutVars>
      </dgm:prSet>
      <dgm:spPr/>
    </dgm:pt>
    <dgm:pt modelId="{460F39BD-AEC6-4B6D-A4D8-F2ACBC1B30DC}" type="pres">
      <dgm:prSet presAssocID="{C802E6BF-7E31-43A7-B5A1-1D8A81ABF4E2}" presName="sibTrans" presStyleCnt="0"/>
      <dgm:spPr/>
    </dgm:pt>
    <dgm:pt modelId="{6816B26D-9229-4B3C-89AC-2F7A752822FF}" type="pres">
      <dgm:prSet presAssocID="{1E1D433B-1D3E-4B16-BA7F-4BFC30CFE913}" presName="node" presStyleLbl="node1" presStyleIdx="3" presStyleCnt="10">
        <dgm:presLayoutVars>
          <dgm:bulletEnabled val="1"/>
        </dgm:presLayoutVars>
      </dgm:prSet>
      <dgm:spPr/>
    </dgm:pt>
    <dgm:pt modelId="{404888DF-DA3B-40FB-8251-08044C896FB1}" type="pres">
      <dgm:prSet presAssocID="{1076A6D2-C050-4C43-8C58-15D697129F6A}" presName="sibTrans" presStyleCnt="0"/>
      <dgm:spPr/>
    </dgm:pt>
    <dgm:pt modelId="{CEDCFEA9-6530-4112-AC57-3588C7B2122A}" type="pres">
      <dgm:prSet presAssocID="{C589DB93-EA13-4692-B7B8-9562C2DFE78A}" presName="node" presStyleLbl="node1" presStyleIdx="4" presStyleCnt="10">
        <dgm:presLayoutVars>
          <dgm:bulletEnabled val="1"/>
        </dgm:presLayoutVars>
      </dgm:prSet>
      <dgm:spPr/>
    </dgm:pt>
    <dgm:pt modelId="{2584EB8A-4FC8-4633-9681-E0AEE3F1DEAA}" type="pres">
      <dgm:prSet presAssocID="{7FB6E260-38D7-4548-BA81-2CD07FFE37CA}" presName="sibTrans" presStyleCnt="0"/>
      <dgm:spPr/>
    </dgm:pt>
    <dgm:pt modelId="{A2ACC90D-AA72-4112-B5E1-7E06F290F6A8}" type="pres">
      <dgm:prSet presAssocID="{A67DD1D5-8D65-4E9E-8A64-634BC3485DB8}" presName="node" presStyleLbl="node1" presStyleIdx="5" presStyleCnt="10">
        <dgm:presLayoutVars>
          <dgm:bulletEnabled val="1"/>
        </dgm:presLayoutVars>
      </dgm:prSet>
      <dgm:spPr/>
    </dgm:pt>
    <dgm:pt modelId="{832013C3-CEBE-4BDA-A989-579BD9DBCD8D}" type="pres">
      <dgm:prSet presAssocID="{B4951A94-CD71-47E2-9AF0-A02465C87489}" presName="sibTrans" presStyleCnt="0"/>
      <dgm:spPr/>
    </dgm:pt>
    <dgm:pt modelId="{E96BAC7D-0C87-4E70-B182-830147CA9AEA}" type="pres">
      <dgm:prSet presAssocID="{5F0A30C4-CF37-46A8-B7A6-C42BA74BDF3E}" presName="node" presStyleLbl="node1" presStyleIdx="6" presStyleCnt="10">
        <dgm:presLayoutVars>
          <dgm:bulletEnabled val="1"/>
        </dgm:presLayoutVars>
      </dgm:prSet>
      <dgm:spPr/>
    </dgm:pt>
    <dgm:pt modelId="{7FAA039B-F123-4EC7-AC74-78222B731DF2}" type="pres">
      <dgm:prSet presAssocID="{8247A764-A253-4341-82B8-182A47BA9111}" presName="sibTrans" presStyleCnt="0"/>
      <dgm:spPr/>
    </dgm:pt>
    <dgm:pt modelId="{EFB6D711-F45D-42EA-A13C-D6CB346D0215}" type="pres">
      <dgm:prSet presAssocID="{B8E12C48-06AB-4778-A148-410950E721C8}" presName="node" presStyleLbl="node1" presStyleIdx="7" presStyleCnt="10">
        <dgm:presLayoutVars>
          <dgm:bulletEnabled val="1"/>
        </dgm:presLayoutVars>
      </dgm:prSet>
      <dgm:spPr/>
    </dgm:pt>
    <dgm:pt modelId="{7781A202-66F9-4957-8940-AE14B9FD4FD5}" type="pres">
      <dgm:prSet presAssocID="{B4961F05-162C-45A2-B4A6-114165E0272C}" presName="sibTrans" presStyleCnt="0"/>
      <dgm:spPr/>
    </dgm:pt>
    <dgm:pt modelId="{5BB513AA-2B2B-4BDC-9DFB-37A01949E050}" type="pres">
      <dgm:prSet presAssocID="{5F645727-2B00-4846-8D49-9706BF5C56D9}" presName="node" presStyleLbl="node1" presStyleIdx="8" presStyleCnt="10">
        <dgm:presLayoutVars>
          <dgm:bulletEnabled val="1"/>
        </dgm:presLayoutVars>
      </dgm:prSet>
      <dgm:spPr/>
    </dgm:pt>
    <dgm:pt modelId="{A24DF64F-7EDD-4029-987F-CAA92480AF5E}" type="pres">
      <dgm:prSet presAssocID="{739EBEE8-7BBE-414E-8BB2-26A8EB118803}" presName="sibTrans" presStyleCnt="0"/>
      <dgm:spPr/>
    </dgm:pt>
    <dgm:pt modelId="{8771B025-6049-48B1-87BC-E723A09FC769}" type="pres">
      <dgm:prSet presAssocID="{2413FE8D-6B93-4912-B17A-D4CDA47D1EEB}" presName="node" presStyleLbl="node1" presStyleIdx="9" presStyleCnt="10">
        <dgm:presLayoutVars>
          <dgm:bulletEnabled val="1"/>
        </dgm:presLayoutVars>
      </dgm:prSet>
      <dgm:spPr/>
    </dgm:pt>
  </dgm:ptLst>
  <dgm:cxnLst>
    <dgm:cxn modelId="{E1DEDE06-AF39-4509-AA8A-CB89ED5FAC05}" srcId="{6AE37519-0307-4081-ADEB-EE7539317BCC}" destId="{B8E12C48-06AB-4778-A148-410950E721C8}" srcOrd="7" destOrd="0" parTransId="{A92B8E7C-E38D-469B-B936-2B1CB58F58AE}" sibTransId="{B4961F05-162C-45A2-B4A6-114165E0272C}"/>
    <dgm:cxn modelId="{E592A011-966F-4BA9-B0CC-97A4844E1AD5}" type="presOf" srcId="{8FE784F5-A314-442F-B6E7-54B6D66D56B1}" destId="{B9C1474B-2EF5-497D-8396-CAA10E03466F}" srcOrd="0" destOrd="0" presId="urn:microsoft.com/office/officeart/2005/8/layout/default"/>
    <dgm:cxn modelId="{AED84B12-274A-48EA-8B44-474814FDCB7E}" srcId="{6AE37519-0307-4081-ADEB-EE7539317BCC}" destId="{C589DB93-EA13-4692-B7B8-9562C2DFE78A}" srcOrd="4" destOrd="0" parTransId="{6CC2C664-9B70-4C9C-8D82-CCE6F1667F69}" sibTransId="{7FB6E260-38D7-4548-BA81-2CD07FFE37CA}"/>
    <dgm:cxn modelId="{0FA0831B-2AF2-49E1-A502-9D78EB158807}" type="presOf" srcId="{5F645727-2B00-4846-8D49-9706BF5C56D9}" destId="{5BB513AA-2B2B-4BDC-9DFB-37A01949E050}" srcOrd="0" destOrd="0" presId="urn:microsoft.com/office/officeart/2005/8/layout/default"/>
    <dgm:cxn modelId="{6413751E-025C-4ACB-9D57-DD31DDE7FB90}" type="presOf" srcId="{2413FE8D-6B93-4912-B17A-D4CDA47D1EEB}" destId="{8771B025-6049-48B1-87BC-E723A09FC769}" srcOrd="0" destOrd="0" presId="urn:microsoft.com/office/officeart/2005/8/layout/default"/>
    <dgm:cxn modelId="{3F81CE3F-576D-40A8-B6EE-DB727F3106CD}" type="presOf" srcId="{A67DD1D5-8D65-4E9E-8A64-634BC3485DB8}" destId="{A2ACC90D-AA72-4112-B5E1-7E06F290F6A8}" srcOrd="0" destOrd="0" presId="urn:microsoft.com/office/officeart/2005/8/layout/default"/>
    <dgm:cxn modelId="{1660D940-256C-43E9-A4FF-3279A8DD2032}" type="presOf" srcId="{1E1D433B-1D3E-4B16-BA7F-4BFC30CFE913}" destId="{6816B26D-9229-4B3C-89AC-2F7A752822FF}" srcOrd="0" destOrd="0" presId="urn:microsoft.com/office/officeart/2005/8/layout/default"/>
    <dgm:cxn modelId="{A54CC55D-5575-4390-AB9B-16AE533ED4F7}" type="presOf" srcId="{C589DB93-EA13-4692-B7B8-9562C2DFE78A}" destId="{CEDCFEA9-6530-4112-AC57-3588C7B2122A}" srcOrd="0" destOrd="0" presId="urn:microsoft.com/office/officeart/2005/8/layout/default"/>
    <dgm:cxn modelId="{38155441-280C-4A5E-8597-61BEDF1386E0}" srcId="{6AE37519-0307-4081-ADEB-EE7539317BCC}" destId="{1E1D433B-1D3E-4B16-BA7F-4BFC30CFE913}" srcOrd="3" destOrd="0" parTransId="{B16C63E7-7A10-4C3D-9DC5-817F353EC69C}" sibTransId="{1076A6D2-C050-4C43-8C58-15D697129F6A}"/>
    <dgm:cxn modelId="{A1DB6251-8741-442F-A062-F239894B1103}" type="presOf" srcId="{A8E131C9-8606-4C77-A229-4217D21ED1CD}" destId="{396E7A7F-F0C1-4697-AC57-EB0BDFC955F5}" srcOrd="0" destOrd="0" presId="urn:microsoft.com/office/officeart/2005/8/layout/default"/>
    <dgm:cxn modelId="{02055E53-83C0-45CB-935F-C9D58836888E}" type="presOf" srcId="{B8E12C48-06AB-4778-A148-410950E721C8}" destId="{EFB6D711-F45D-42EA-A13C-D6CB346D0215}" srcOrd="0" destOrd="0" presId="urn:microsoft.com/office/officeart/2005/8/layout/default"/>
    <dgm:cxn modelId="{88EDC85A-C47E-4B0D-9204-D944F466FC31}" srcId="{6AE37519-0307-4081-ADEB-EE7539317BCC}" destId="{638D49F2-7738-4CE5-BBC7-50A5B8A58ED8}" srcOrd="0" destOrd="0" parTransId="{9037031F-9FC6-4AA1-92C4-1075F2B6B755}" sibTransId="{F3440D70-D83E-4214-8154-01CE3588C55C}"/>
    <dgm:cxn modelId="{772E5B90-112C-491E-95CB-37C4BE307606}" type="presOf" srcId="{638D49F2-7738-4CE5-BBC7-50A5B8A58ED8}" destId="{710CE274-8ED0-484A-9816-DF8452927743}" srcOrd="0" destOrd="0" presId="urn:microsoft.com/office/officeart/2005/8/layout/default"/>
    <dgm:cxn modelId="{D42AF691-ABF0-4759-9EAB-9E2B56FA127C}" srcId="{6AE37519-0307-4081-ADEB-EE7539317BCC}" destId="{5F0A30C4-CF37-46A8-B7A6-C42BA74BDF3E}" srcOrd="6" destOrd="0" parTransId="{AA145421-E00F-4617-8A50-41E4CD225894}" sibTransId="{8247A764-A253-4341-82B8-182A47BA9111}"/>
    <dgm:cxn modelId="{CFA8E2AF-1215-491F-978A-18058A95143B}" srcId="{6AE37519-0307-4081-ADEB-EE7539317BCC}" destId="{5F645727-2B00-4846-8D49-9706BF5C56D9}" srcOrd="8" destOrd="0" parTransId="{2E93A925-EACA-49F9-9022-C288487C6679}" sibTransId="{739EBEE8-7BBE-414E-8BB2-26A8EB118803}"/>
    <dgm:cxn modelId="{749D91B0-8455-455B-AE2C-4DAB5F9B3B04}" type="presOf" srcId="{6AE37519-0307-4081-ADEB-EE7539317BCC}" destId="{A95774FE-0823-4DEA-83B1-D34C97C627D6}" srcOrd="0" destOrd="0" presId="urn:microsoft.com/office/officeart/2005/8/layout/default"/>
    <dgm:cxn modelId="{2866A8C5-4BC9-4426-A3E0-7F735EF6EEEA}" srcId="{6AE37519-0307-4081-ADEB-EE7539317BCC}" destId="{2413FE8D-6B93-4912-B17A-D4CDA47D1EEB}" srcOrd="9" destOrd="0" parTransId="{09841D89-A2BA-454A-B9F8-672025D341E2}" sibTransId="{4709F1EC-B88E-46BA-906D-8084277B189E}"/>
    <dgm:cxn modelId="{8CF071C6-9645-473D-A0E8-A08C2CDC8DFD}" srcId="{6AE37519-0307-4081-ADEB-EE7539317BCC}" destId="{8FE784F5-A314-442F-B6E7-54B6D66D56B1}" srcOrd="1" destOrd="0" parTransId="{4717913F-CF97-4E8E-AA41-926F0AB77130}" sibTransId="{150EC185-7E0E-444F-9FF4-EE568AD785C1}"/>
    <dgm:cxn modelId="{985AC3C7-F966-45F7-8405-9C756B953940}" srcId="{6AE37519-0307-4081-ADEB-EE7539317BCC}" destId="{A67DD1D5-8D65-4E9E-8A64-634BC3485DB8}" srcOrd="5" destOrd="0" parTransId="{C4BC7C14-2C4A-4181-941D-4784C3EB1C7E}" sibTransId="{B4951A94-CD71-47E2-9AF0-A02465C87489}"/>
    <dgm:cxn modelId="{C3ACB3DD-D12A-4D3D-AD6C-5002E5C13F09}" srcId="{6AE37519-0307-4081-ADEB-EE7539317BCC}" destId="{A8E131C9-8606-4C77-A229-4217D21ED1CD}" srcOrd="2" destOrd="0" parTransId="{0B6A0985-ECF7-4AC4-95F9-C1BB0CACE08A}" sibTransId="{C802E6BF-7E31-43A7-B5A1-1D8A81ABF4E2}"/>
    <dgm:cxn modelId="{814EE9E8-39DC-414E-960B-91C7085DB42E}" type="presOf" srcId="{5F0A30C4-CF37-46A8-B7A6-C42BA74BDF3E}" destId="{E96BAC7D-0C87-4E70-B182-830147CA9AEA}" srcOrd="0" destOrd="0" presId="urn:microsoft.com/office/officeart/2005/8/layout/default"/>
    <dgm:cxn modelId="{6E7BC3C3-7122-4BCE-8B73-5C60046B289F}" type="presParOf" srcId="{A95774FE-0823-4DEA-83B1-D34C97C627D6}" destId="{710CE274-8ED0-484A-9816-DF8452927743}" srcOrd="0" destOrd="0" presId="urn:microsoft.com/office/officeart/2005/8/layout/default"/>
    <dgm:cxn modelId="{A9C29F2C-7E40-4A03-9278-D6C503933792}" type="presParOf" srcId="{A95774FE-0823-4DEA-83B1-D34C97C627D6}" destId="{2B933B8E-6C45-4424-B08F-59106928985C}" srcOrd="1" destOrd="0" presId="urn:microsoft.com/office/officeart/2005/8/layout/default"/>
    <dgm:cxn modelId="{26BA2D88-7415-4764-BA08-8689C10F2128}" type="presParOf" srcId="{A95774FE-0823-4DEA-83B1-D34C97C627D6}" destId="{B9C1474B-2EF5-497D-8396-CAA10E03466F}" srcOrd="2" destOrd="0" presId="urn:microsoft.com/office/officeart/2005/8/layout/default"/>
    <dgm:cxn modelId="{0E14C701-A6E1-4609-A96A-C5207492067A}" type="presParOf" srcId="{A95774FE-0823-4DEA-83B1-D34C97C627D6}" destId="{C2D36A1D-3AD0-4478-A4A3-355DAB89D344}" srcOrd="3" destOrd="0" presId="urn:microsoft.com/office/officeart/2005/8/layout/default"/>
    <dgm:cxn modelId="{596E0DE5-CCBE-46EF-96BD-73CB9BB39119}" type="presParOf" srcId="{A95774FE-0823-4DEA-83B1-D34C97C627D6}" destId="{396E7A7F-F0C1-4697-AC57-EB0BDFC955F5}" srcOrd="4" destOrd="0" presId="urn:microsoft.com/office/officeart/2005/8/layout/default"/>
    <dgm:cxn modelId="{B0B45CF7-03A8-4BBA-80DC-D61F01EB54D8}" type="presParOf" srcId="{A95774FE-0823-4DEA-83B1-D34C97C627D6}" destId="{460F39BD-AEC6-4B6D-A4D8-F2ACBC1B30DC}" srcOrd="5" destOrd="0" presId="urn:microsoft.com/office/officeart/2005/8/layout/default"/>
    <dgm:cxn modelId="{5CEDE1E3-F851-4B25-9951-968C9B830423}" type="presParOf" srcId="{A95774FE-0823-4DEA-83B1-D34C97C627D6}" destId="{6816B26D-9229-4B3C-89AC-2F7A752822FF}" srcOrd="6" destOrd="0" presId="urn:microsoft.com/office/officeart/2005/8/layout/default"/>
    <dgm:cxn modelId="{60D0353B-243F-450F-A5FC-FF365F71456F}" type="presParOf" srcId="{A95774FE-0823-4DEA-83B1-D34C97C627D6}" destId="{404888DF-DA3B-40FB-8251-08044C896FB1}" srcOrd="7" destOrd="0" presId="urn:microsoft.com/office/officeart/2005/8/layout/default"/>
    <dgm:cxn modelId="{F0383D1A-7802-49F7-A771-9E42F3BDFB21}" type="presParOf" srcId="{A95774FE-0823-4DEA-83B1-D34C97C627D6}" destId="{CEDCFEA9-6530-4112-AC57-3588C7B2122A}" srcOrd="8" destOrd="0" presId="urn:microsoft.com/office/officeart/2005/8/layout/default"/>
    <dgm:cxn modelId="{961FF76D-30B5-4C4A-9510-818F279CFA44}" type="presParOf" srcId="{A95774FE-0823-4DEA-83B1-D34C97C627D6}" destId="{2584EB8A-4FC8-4633-9681-E0AEE3F1DEAA}" srcOrd="9" destOrd="0" presId="urn:microsoft.com/office/officeart/2005/8/layout/default"/>
    <dgm:cxn modelId="{8647E595-1872-482C-9FE5-5B9301A5777E}" type="presParOf" srcId="{A95774FE-0823-4DEA-83B1-D34C97C627D6}" destId="{A2ACC90D-AA72-4112-B5E1-7E06F290F6A8}" srcOrd="10" destOrd="0" presId="urn:microsoft.com/office/officeart/2005/8/layout/default"/>
    <dgm:cxn modelId="{D4BD4484-EC35-4585-B4D9-6900B09962A5}" type="presParOf" srcId="{A95774FE-0823-4DEA-83B1-D34C97C627D6}" destId="{832013C3-CEBE-4BDA-A989-579BD9DBCD8D}" srcOrd="11" destOrd="0" presId="urn:microsoft.com/office/officeart/2005/8/layout/default"/>
    <dgm:cxn modelId="{729AD936-590D-4D3E-9419-A4422C866A76}" type="presParOf" srcId="{A95774FE-0823-4DEA-83B1-D34C97C627D6}" destId="{E96BAC7D-0C87-4E70-B182-830147CA9AEA}" srcOrd="12" destOrd="0" presId="urn:microsoft.com/office/officeart/2005/8/layout/default"/>
    <dgm:cxn modelId="{07C34556-AB52-4E1B-ABC9-DD5297AAA137}" type="presParOf" srcId="{A95774FE-0823-4DEA-83B1-D34C97C627D6}" destId="{7FAA039B-F123-4EC7-AC74-78222B731DF2}" srcOrd="13" destOrd="0" presId="urn:microsoft.com/office/officeart/2005/8/layout/default"/>
    <dgm:cxn modelId="{BF1AC4B5-10FF-4A0C-A6B5-9ABF3903E158}" type="presParOf" srcId="{A95774FE-0823-4DEA-83B1-D34C97C627D6}" destId="{EFB6D711-F45D-42EA-A13C-D6CB346D0215}" srcOrd="14" destOrd="0" presId="urn:microsoft.com/office/officeart/2005/8/layout/default"/>
    <dgm:cxn modelId="{90DF4278-575D-4A1D-8C31-C1AC4249427E}" type="presParOf" srcId="{A95774FE-0823-4DEA-83B1-D34C97C627D6}" destId="{7781A202-66F9-4957-8940-AE14B9FD4FD5}" srcOrd="15" destOrd="0" presId="urn:microsoft.com/office/officeart/2005/8/layout/default"/>
    <dgm:cxn modelId="{7C2B221F-1F20-4B95-B880-8C1E828C1AB0}" type="presParOf" srcId="{A95774FE-0823-4DEA-83B1-D34C97C627D6}" destId="{5BB513AA-2B2B-4BDC-9DFB-37A01949E050}" srcOrd="16" destOrd="0" presId="urn:microsoft.com/office/officeart/2005/8/layout/default"/>
    <dgm:cxn modelId="{C0444510-DF04-4FE5-B1B4-B462A99226D8}" type="presParOf" srcId="{A95774FE-0823-4DEA-83B1-D34C97C627D6}" destId="{A24DF64F-7EDD-4029-987F-CAA92480AF5E}" srcOrd="17" destOrd="0" presId="urn:microsoft.com/office/officeart/2005/8/layout/default"/>
    <dgm:cxn modelId="{8B8B874B-58FD-4F38-A80A-66E3C6B46F28}" type="presParOf" srcId="{A95774FE-0823-4DEA-83B1-D34C97C627D6}" destId="{8771B025-6049-48B1-87BC-E723A09FC769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ECED1-510E-481E-BE76-B50FEEDDF41F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BCC1C-17CD-48B6-9F41-49458798A7C0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102A7-E8FD-4074-A843-572665C688C5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What does that mean?</a:t>
          </a:r>
        </a:p>
      </dsp:txBody>
      <dsp:txXfrm>
        <a:off x="1507738" y="707092"/>
        <a:ext cx="9007861" cy="1305401"/>
      </dsp:txXfrm>
    </dsp:sp>
    <dsp:sp modelId="{EDCCF453-2BF4-4753-BE82-FE29627BBC9A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EE8C7-9CE5-448E-9495-9E0FBD923C5B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F4E1C-ABEF-45C5-BE02-9A24E07BEBC5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Does anyone have a social goal that they are working on?</a:t>
          </a:r>
        </a:p>
      </dsp:txBody>
      <dsp:txXfrm>
        <a:off x="1507738" y="2338844"/>
        <a:ext cx="9007861" cy="1305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CE274-8ED0-484A-9816-DF8452927743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Eye contact</a:t>
          </a:r>
        </a:p>
      </dsp:txBody>
      <dsp:txXfrm>
        <a:off x="582645" y="1178"/>
        <a:ext cx="2174490" cy="1304694"/>
      </dsp:txXfrm>
    </dsp:sp>
    <dsp:sp modelId="{B9C1474B-2EF5-497D-8396-CAA10E03466F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Personal space</a:t>
          </a:r>
        </a:p>
      </dsp:txBody>
      <dsp:txXfrm>
        <a:off x="2974584" y="1178"/>
        <a:ext cx="2174490" cy="1304694"/>
      </dsp:txXfrm>
    </dsp:sp>
    <dsp:sp modelId="{396E7A7F-F0C1-4697-AC57-EB0BDFC955F5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Conversation</a:t>
          </a:r>
        </a:p>
      </dsp:txBody>
      <dsp:txXfrm>
        <a:off x="5366524" y="1178"/>
        <a:ext cx="2174490" cy="1304694"/>
      </dsp:txXfrm>
    </dsp:sp>
    <dsp:sp modelId="{6816B26D-9229-4B3C-89AC-2F7A752822FF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Do not fidget</a:t>
          </a:r>
        </a:p>
      </dsp:txBody>
      <dsp:txXfrm>
        <a:off x="7758464" y="1178"/>
        <a:ext cx="2174490" cy="1304694"/>
      </dsp:txXfrm>
    </dsp:sp>
    <dsp:sp modelId="{CEDCFEA9-6530-4112-AC57-3588C7B2122A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Handshake</a:t>
          </a:r>
        </a:p>
      </dsp:txBody>
      <dsp:txXfrm>
        <a:off x="582645" y="1523321"/>
        <a:ext cx="2174490" cy="1304694"/>
      </dsp:txXfrm>
    </dsp:sp>
    <dsp:sp modelId="{A2ACC90D-AA72-4112-B5E1-7E06F290F6A8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Listen</a:t>
          </a:r>
        </a:p>
      </dsp:txBody>
      <dsp:txXfrm>
        <a:off x="2974584" y="1523321"/>
        <a:ext cx="2174490" cy="1304694"/>
      </dsp:txXfrm>
    </dsp:sp>
    <dsp:sp modelId="{E96BAC7D-0C87-4E70-B182-830147CA9AEA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Pay attention</a:t>
          </a:r>
        </a:p>
      </dsp:txBody>
      <dsp:txXfrm>
        <a:off x="5366524" y="1523321"/>
        <a:ext cx="2174490" cy="1304694"/>
      </dsp:txXfrm>
    </dsp:sp>
    <dsp:sp modelId="{EFB6D711-F45D-42EA-A13C-D6CB346D0215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Repeat what was said</a:t>
          </a:r>
        </a:p>
      </dsp:txBody>
      <dsp:txXfrm>
        <a:off x="7758464" y="1523321"/>
        <a:ext cx="2174490" cy="1304694"/>
      </dsp:txXfrm>
    </dsp:sp>
    <dsp:sp modelId="{5BB513AA-2B2B-4BDC-9DFB-37A01949E050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Ask a question</a:t>
          </a:r>
        </a:p>
      </dsp:txBody>
      <dsp:txXfrm>
        <a:off x="2974584" y="3045465"/>
        <a:ext cx="2174490" cy="1304694"/>
      </dsp:txXfrm>
    </dsp:sp>
    <dsp:sp modelId="{8771B025-6049-48B1-87BC-E723A09FC769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No distractions</a:t>
          </a:r>
        </a:p>
      </dsp:txBody>
      <dsp:txXfrm>
        <a:off x="5366524" y="3045465"/>
        <a:ext cx="2174490" cy="13046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25D90-FC5D-4B24-95E6-5663C28A6556}">
      <dsp:nvSpPr>
        <dsp:cNvPr id="0" name=""/>
        <dsp:cNvSpPr/>
      </dsp:nvSpPr>
      <dsp:spPr>
        <a:xfrm>
          <a:off x="1953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5D19A-8D25-44EF-B15D-8A0A53F4BA30}">
      <dsp:nvSpPr>
        <dsp:cNvPr id="0" name=""/>
        <dsp:cNvSpPr/>
      </dsp:nvSpPr>
      <dsp:spPr>
        <a:xfrm>
          <a:off x="765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Eye contact</a:t>
          </a:r>
        </a:p>
      </dsp:txBody>
      <dsp:txXfrm>
        <a:off x="765914" y="2943510"/>
        <a:ext cx="4320000" cy="720000"/>
      </dsp:txXfrm>
    </dsp:sp>
    <dsp:sp modelId="{715EF3AC-D5EA-4B7A-838E-EAA18AD53A91}">
      <dsp:nvSpPr>
        <dsp:cNvPr id="0" name=""/>
        <dsp:cNvSpPr/>
      </dsp:nvSpPr>
      <dsp:spPr>
        <a:xfrm>
          <a:off x="7029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DE5BA-D164-4C15-8C31-04362023A01B}">
      <dsp:nvSpPr>
        <dsp:cNvPr id="0" name=""/>
        <dsp:cNvSpPr/>
      </dsp:nvSpPr>
      <dsp:spPr>
        <a:xfrm>
          <a:off x="5841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Why is this important?</a:t>
          </a:r>
        </a:p>
      </dsp:txBody>
      <dsp:txXfrm>
        <a:off x="5841914" y="2943510"/>
        <a:ext cx="432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DF650-8256-43B8-875C-90F086193A58}">
      <dsp:nvSpPr>
        <dsp:cNvPr id="0" name=""/>
        <dsp:cNvSpPr/>
      </dsp:nvSpPr>
      <dsp:spPr>
        <a:xfrm>
          <a:off x="1953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CA523-E3B7-4354-BF18-80CDBCB26746}">
      <dsp:nvSpPr>
        <dsp:cNvPr id="0" name=""/>
        <dsp:cNvSpPr/>
      </dsp:nvSpPr>
      <dsp:spPr>
        <a:xfrm>
          <a:off x="765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What is the rule? </a:t>
          </a:r>
        </a:p>
      </dsp:txBody>
      <dsp:txXfrm>
        <a:off x="765914" y="2943510"/>
        <a:ext cx="4320000" cy="720000"/>
      </dsp:txXfrm>
    </dsp:sp>
    <dsp:sp modelId="{F02B39F3-439E-4018-B749-2200D64C0DAB}">
      <dsp:nvSpPr>
        <dsp:cNvPr id="0" name=""/>
        <dsp:cNvSpPr/>
      </dsp:nvSpPr>
      <dsp:spPr>
        <a:xfrm>
          <a:off x="7018619" y="450270"/>
          <a:ext cx="1944000" cy="1944000"/>
        </a:xfrm>
        <a:prstGeom prst="wedgeEllipse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52A1D-CA44-4E73-B562-2E8F7982813A}">
      <dsp:nvSpPr>
        <dsp:cNvPr id="0" name=""/>
        <dsp:cNvSpPr/>
      </dsp:nvSpPr>
      <dsp:spPr>
        <a:xfrm>
          <a:off x="5841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Important or not?</a:t>
          </a:r>
        </a:p>
      </dsp:txBody>
      <dsp:txXfrm>
        <a:off x="5841914" y="2943510"/>
        <a:ext cx="432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97E0C-EFD6-4FAA-BAAD-039BB20D81C2}">
      <dsp:nvSpPr>
        <dsp:cNvPr id="0" name=""/>
        <dsp:cNvSpPr/>
      </dsp:nvSpPr>
      <dsp:spPr>
        <a:xfrm>
          <a:off x="1953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B6059-CB55-41DD-8C7C-57E55448ABF0}">
      <dsp:nvSpPr>
        <dsp:cNvPr id="0" name=""/>
        <dsp:cNvSpPr/>
      </dsp:nvSpPr>
      <dsp:spPr>
        <a:xfrm>
          <a:off x="765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What topics? </a:t>
          </a:r>
        </a:p>
      </dsp:txBody>
      <dsp:txXfrm>
        <a:off x="765914" y="2943510"/>
        <a:ext cx="4320000" cy="720000"/>
      </dsp:txXfrm>
    </dsp:sp>
    <dsp:sp modelId="{FFA8A4F2-CC31-4789-A036-9F9A57344970}">
      <dsp:nvSpPr>
        <dsp:cNvPr id="0" name=""/>
        <dsp:cNvSpPr/>
      </dsp:nvSpPr>
      <dsp:spPr>
        <a:xfrm>
          <a:off x="7029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815F1-C935-4944-A38B-91288D349630}">
      <dsp:nvSpPr>
        <dsp:cNvPr id="0" name=""/>
        <dsp:cNvSpPr/>
      </dsp:nvSpPr>
      <dsp:spPr>
        <a:xfrm>
          <a:off x="5841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What about swear words?</a:t>
          </a:r>
        </a:p>
      </dsp:txBody>
      <dsp:txXfrm>
        <a:off x="5841914" y="2943510"/>
        <a:ext cx="43200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3B663-3BD0-4660-A517-BB1DA56AFAA6}">
      <dsp:nvSpPr>
        <dsp:cNvPr id="0" name=""/>
        <dsp:cNvSpPr/>
      </dsp:nvSpPr>
      <dsp:spPr>
        <a:xfrm>
          <a:off x="2044800" y="375668"/>
          <a:ext cx="2196000" cy="2196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73275-452B-402C-BA64-67A54BF0E67F}">
      <dsp:nvSpPr>
        <dsp:cNvPr id="0" name=""/>
        <dsp:cNvSpPr/>
      </dsp:nvSpPr>
      <dsp:spPr>
        <a:xfrm>
          <a:off x="251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5EB33-DEBE-4516-A829-7B345CF64D08}">
      <dsp:nvSpPr>
        <dsp:cNvPr id="0" name=""/>
        <dsp:cNvSpPr/>
      </dsp:nvSpPr>
      <dsp:spPr>
        <a:xfrm>
          <a:off x="134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kern="1200"/>
            <a:t>Look</a:t>
          </a:r>
        </a:p>
      </dsp:txBody>
      <dsp:txXfrm>
        <a:off x="1342800" y="3255669"/>
        <a:ext cx="3600000" cy="720000"/>
      </dsp:txXfrm>
    </dsp:sp>
    <dsp:sp modelId="{4CEA29C8-BE14-4785-A2CC-9628B03D9395}">
      <dsp:nvSpPr>
        <dsp:cNvPr id="0" name=""/>
        <dsp:cNvSpPr/>
      </dsp:nvSpPr>
      <dsp:spPr>
        <a:xfrm>
          <a:off x="6274800" y="375668"/>
          <a:ext cx="2196000" cy="2196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1F7FF9-38E8-4750-95D9-6DDFCE5BE633}">
      <dsp:nvSpPr>
        <dsp:cNvPr id="0" name=""/>
        <dsp:cNvSpPr/>
      </dsp:nvSpPr>
      <dsp:spPr>
        <a:xfrm>
          <a:off x="674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55EA69-0E5B-458B-A80E-0377F0F451F6}">
      <dsp:nvSpPr>
        <dsp:cNvPr id="0" name=""/>
        <dsp:cNvSpPr/>
      </dsp:nvSpPr>
      <dsp:spPr>
        <a:xfrm>
          <a:off x="557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kern="1200"/>
            <a:t>Listen</a:t>
          </a:r>
        </a:p>
      </dsp:txBody>
      <dsp:txXfrm>
        <a:off x="5572800" y="3255669"/>
        <a:ext cx="360000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C7CFA-FAAC-44EC-B3FF-A949F2FB3FCB}">
      <dsp:nvSpPr>
        <dsp:cNvPr id="0" name=""/>
        <dsp:cNvSpPr/>
      </dsp:nvSpPr>
      <dsp:spPr>
        <a:xfrm>
          <a:off x="1953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9571E-3AE2-4A1F-88AF-FA42A4EE5A8F}">
      <dsp:nvSpPr>
        <dsp:cNvPr id="0" name=""/>
        <dsp:cNvSpPr/>
      </dsp:nvSpPr>
      <dsp:spPr>
        <a:xfrm>
          <a:off x="765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No headphones</a:t>
          </a:r>
        </a:p>
      </dsp:txBody>
      <dsp:txXfrm>
        <a:off x="765914" y="2943510"/>
        <a:ext cx="4320000" cy="720000"/>
      </dsp:txXfrm>
    </dsp:sp>
    <dsp:sp modelId="{C6A0C847-BE85-4EB0-85AA-483E09889585}">
      <dsp:nvSpPr>
        <dsp:cNvPr id="0" name=""/>
        <dsp:cNvSpPr/>
      </dsp:nvSpPr>
      <dsp:spPr>
        <a:xfrm>
          <a:off x="7029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59A3A-0D2E-4AC2-84FD-5F3B4791219E}">
      <dsp:nvSpPr>
        <dsp:cNvPr id="0" name=""/>
        <dsp:cNvSpPr/>
      </dsp:nvSpPr>
      <dsp:spPr>
        <a:xfrm>
          <a:off x="5841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No cell phones</a:t>
          </a:r>
        </a:p>
      </dsp:txBody>
      <dsp:txXfrm>
        <a:off x="5841914" y="2943510"/>
        <a:ext cx="432000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CE274-8ED0-484A-9816-DF8452927743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Eye contact</a:t>
          </a:r>
        </a:p>
      </dsp:txBody>
      <dsp:txXfrm>
        <a:off x="582645" y="1178"/>
        <a:ext cx="2174490" cy="1304694"/>
      </dsp:txXfrm>
    </dsp:sp>
    <dsp:sp modelId="{B9C1474B-2EF5-497D-8396-CAA10E03466F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Personal space</a:t>
          </a:r>
        </a:p>
      </dsp:txBody>
      <dsp:txXfrm>
        <a:off x="2974584" y="1178"/>
        <a:ext cx="2174490" cy="1304694"/>
      </dsp:txXfrm>
    </dsp:sp>
    <dsp:sp modelId="{396E7A7F-F0C1-4697-AC57-EB0BDFC955F5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Conversation</a:t>
          </a:r>
        </a:p>
      </dsp:txBody>
      <dsp:txXfrm>
        <a:off x="5366524" y="1178"/>
        <a:ext cx="2174490" cy="1304694"/>
      </dsp:txXfrm>
    </dsp:sp>
    <dsp:sp modelId="{6816B26D-9229-4B3C-89AC-2F7A752822FF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Do not fidget</a:t>
          </a:r>
        </a:p>
      </dsp:txBody>
      <dsp:txXfrm>
        <a:off x="7758464" y="1178"/>
        <a:ext cx="2174490" cy="1304694"/>
      </dsp:txXfrm>
    </dsp:sp>
    <dsp:sp modelId="{CEDCFEA9-6530-4112-AC57-3588C7B2122A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Handshake</a:t>
          </a:r>
        </a:p>
      </dsp:txBody>
      <dsp:txXfrm>
        <a:off x="582645" y="1523321"/>
        <a:ext cx="2174490" cy="1304694"/>
      </dsp:txXfrm>
    </dsp:sp>
    <dsp:sp modelId="{A2ACC90D-AA72-4112-B5E1-7E06F290F6A8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Listen</a:t>
          </a:r>
        </a:p>
      </dsp:txBody>
      <dsp:txXfrm>
        <a:off x="2974584" y="1523321"/>
        <a:ext cx="2174490" cy="1304694"/>
      </dsp:txXfrm>
    </dsp:sp>
    <dsp:sp modelId="{E96BAC7D-0C87-4E70-B182-830147CA9AEA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Pay attention</a:t>
          </a:r>
        </a:p>
      </dsp:txBody>
      <dsp:txXfrm>
        <a:off x="5366524" y="1523321"/>
        <a:ext cx="2174490" cy="1304694"/>
      </dsp:txXfrm>
    </dsp:sp>
    <dsp:sp modelId="{EFB6D711-F45D-42EA-A13C-D6CB346D0215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Repeat what was said</a:t>
          </a:r>
        </a:p>
      </dsp:txBody>
      <dsp:txXfrm>
        <a:off x="7758464" y="1523321"/>
        <a:ext cx="2174490" cy="1304694"/>
      </dsp:txXfrm>
    </dsp:sp>
    <dsp:sp modelId="{5BB513AA-2B2B-4BDC-9DFB-37A01949E050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Ask a question</a:t>
          </a:r>
        </a:p>
      </dsp:txBody>
      <dsp:txXfrm>
        <a:off x="2974584" y="3045465"/>
        <a:ext cx="2174490" cy="1304694"/>
      </dsp:txXfrm>
    </dsp:sp>
    <dsp:sp modelId="{8771B025-6049-48B1-87BC-E723A09FC769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No distractions</a:t>
          </a:r>
        </a:p>
      </dsp:txBody>
      <dsp:txXfrm>
        <a:off x="5366524" y="3045465"/>
        <a:ext cx="2174490" cy="1304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14A15-6FD2-8321-4361-9CDDE65FA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0D264F-E3C7-2F7B-33AC-3E7402835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3028C-8C5C-C1A9-1587-CD0DB0AB4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9683-6430-47A6-969B-5046D759AC2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5D749-3C34-492B-61AB-0CA520AB4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F60B0-9950-8B95-3AE8-4ECA35657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16CC-4160-4333-A8AF-665288B3D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41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5FE25-6C72-79C9-2691-62581B6BC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09B27-C9D9-F196-6E52-842B64D27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F63EA-4FCF-75C9-D5ED-F1D3D1975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9683-6430-47A6-969B-5046D759AC2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F2381-CCAF-EBB2-0ECE-7A03DE973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4A839-8B81-8BD1-CE7C-4D088DB75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16CC-4160-4333-A8AF-665288B3D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5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06F908-7CDB-40A4-40EC-28BB2A4546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78A41-7F7A-F7C0-E977-FA64E0C93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B83AD-7730-620D-261E-56815D44B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9683-6430-47A6-969B-5046D759AC2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8FE1A-CF75-D737-7986-9076472C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2DBC8-FA84-D097-6AB9-1E09DAE21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16CC-4160-4333-A8AF-665288B3D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2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674AC-51D9-F3BA-A564-B1C6098C0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E7336-27D8-DBAC-A2A2-BF3A92E91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F3E79-9491-665B-B6E5-8C3C3DC89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9683-6430-47A6-969B-5046D759AC2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4FB7-0134-D11C-92AA-98D91618B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9B326-D94E-3BD7-4500-00C2FF35E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16CC-4160-4333-A8AF-665288B3D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03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BB9E-5FDC-9455-D614-706B2B1DC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ABB53-8BE2-44BB-3C57-18DE4F351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4081E-58F4-D682-7F5F-8E5A7B69B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9683-6430-47A6-969B-5046D759AC2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30667-B824-AFE7-A849-08CEC0598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AF6C8-AD47-1C79-D338-3E53078A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16CC-4160-4333-A8AF-665288B3D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72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343B8-E7F5-4CCE-F6C1-169A61B2E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9B5D0-5FCD-1637-32B4-416D2F2A2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91E076-BC8E-38A4-12A6-4B275EA61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F0D59A-F177-F009-96F6-6390A2A01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9683-6430-47A6-969B-5046D759AC2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6DEF7D-C754-FA2F-7E52-8EF1CF2A2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E297D-8C43-2236-E42E-000D4FFA8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16CC-4160-4333-A8AF-665288B3D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1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7CDBC-269A-0CC3-CB28-72E55097A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CF1A7-241A-2F1D-1969-CF4CAD238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D7E46-22BB-B7D3-857A-8AE254CBE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4F5DCC-0BF2-0229-CB53-798DC8FEC9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21677E-78BA-42CD-98E7-FA9CD2E06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272177-A0EA-494A-51F0-705927CA4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9683-6430-47A6-969B-5046D759AC2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A26033-B0A2-B547-D5A3-64E82B58B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1D59CC-840E-9E2D-2DCA-441276120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16CC-4160-4333-A8AF-665288B3D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03C0E-598A-A7E4-059C-486D50C1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0D641D-355D-2623-BC85-9BBA8675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9683-6430-47A6-969B-5046D759AC2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DBB740-3ACE-1FD9-E52F-7B49E492F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F9259-7FBE-D930-B5F0-112B2AAD7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16CC-4160-4333-A8AF-665288B3D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5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D47490-D2E1-028B-9897-DDF477A03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9683-6430-47A6-969B-5046D759AC2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105F2F-512E-E6A0-1131-AFEB90C51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50FDE-C332-286D-AD8E-00D8309D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16CC-4160-4333-A8AF-665288B3D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2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90C18-7D8F-6B20-B9F3-F8F3E3A49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B081A-3A55-6B54-2D01-46FAE96C8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B0F03C-7557-046E-C2FF-1A5A84170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6B2C8-6D65-6336-76A5-83017C505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9683-6430-47A6-969B-5046D759AC2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7882C-52AE-4EC8-9F98-873C9CAAD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A9E70-0987-151B-E321-F67D2C128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16CC-4160-4333-A8AF-665288B3D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04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2CC4-DE7A-C3D8-F7C2-060B4001A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7B2406-EE0D-78B9-D76E-A0B5179952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03C661-97CE-A03C-6BEB-6B5C485AB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3F459B-CFA6-DD3D-704F-E1F46ED8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9683-6430-47A6-969B-5046D759AC2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FD4BF-958B-BE3C-8488-D8AC319BB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16622-D30B-E191-18AF-50B7551F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16CC-4160-4333-A8AF-665288B3D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63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62DE92-4BB3-39DE-0FC2-3FC2D77A8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F15E3-602E-FB7E-FB83-5C9CFEB38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95CF5-61D7-F2BC-6699-8D6A49F52E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929683-6430-47A6-969B-5046D759AC2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A7AB9-42A1-4CCF-24C0-7FBEC7B06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5CA27-46BE-6FDB-BD89-AAED28B19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A316CC-4160-4333-A8AF-665288B3D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4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fence with flowers and grass&#10;&#10;Description automatically generated">
            <a:extLst>
              <a:ext uri="{FF2B5EF4-FFF2-40B4-BE49-F238E27FC236}">
                <a16:creationId xmlns:a16="http://schemas.microsoft.com/office/drawing/2014/main" id="{C5383ADF-10D8-7862-226E-CCE9D7A2F5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ADC7E-E9D0-E5FD-C1F9-F315ABA31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556" y="5746071"/>
            <a:ext cx="7015499" cy="852260"/>
          </a:xfrm>
        </p:spPr>
        <p:txBody>
          <a:bodyPr anchor="ctr">
            <a:normAutofit/>
          </a:bodyPr>
          <a:lstStyle/>
          <a:p>
            <a:pPr algn="l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Being Well Mondays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300058-80ED-E519-10B5-5D45D735A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5056" y="5746071"/>
            <a:ext cx="4114801" cy="852260"/>
          </a:xfrm>
        </p:spPr>
        <p:txBody>
          <a:bodyPr anchor="ctr">
            <a:normAutofit fontScale="92500"/>
          </a:bodyPr>
          <a:lstStyle/>
          <a:p>
            <a:pPr algn="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Created by E. Doonan</a:t>
            </a:r>
          </a:p>
        </p:txBody>
      </p:sp>
    </p:spTree>
    <p:extLst>
      <p:ext uri="{BB962C8B-B14F-4D97-AF65-F5344CB8AC3E}">
        <p14:creationId xmlns:p14="http://schemas.microsoft.com/office/powerpoint/2010/main" val="302221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nds on ears">
            <a:extLst>
              <a:ext uri="{FF2B5EF4-FFF2-40B4-BE49-F238E27FC236}">
                <a16:creationId xmlns:a16="http://schemas.microsoft.com/office/drawing/2014/main" id="{B48A0B61-8BDA-BB79-49EC-CD927C0FB0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" r="41361" b="-1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1A979-DF13-33B8-ECDA-7C652D72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kern="1200" dirty="0">
                <a:latin typeface="+mj-lt"/>
                <a:ea typeface="+mj-ea"/>
                <a:cs typeface="+mj-cs"/>
              </a:rPr>
              <a:t>Listen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418CD-BD15-B152-C421-418195708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200" kern="1200" dirty="0">
                <a:latin typeface="Arial" panose="020B0604020202020204" pitchFamily="34" charset="0"/>
                <a:cs typeface="Arial" panose="020B0604020202020204" pitchFamily="34" charset="0"/>
              </a:rPr>
              <a:t>Look like you’re listening.</a:t>
            </a:r>
          </a:p>
        </p:txBody>
      </p:sp>
    </p:spTree>
    <p:extLst>
      <p:ext uri="{BB962C8B-B14F-4D97-AF65-F5344CB8AC3E}">
        <p14:creationId xmlns:p14="http://schemas.microsoft.com/office/powerpoint/2010/main" val="868222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62678-2760-7A92-ECC6-34F5FB728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 attention to the person.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A51662-FD7E-2BFE-50B2-BB4D733D9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2978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4664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Repeat symbol">
            <a:extLst>
              <a:ext uri="{FF2B5EF4-FFF2-40B4-BE49-F238E27FC236}">
                <a16:creationId xmlns:a16="http://schemas.microsoft.com/office/drawing/2014/main" id="{99F05F9B-7E6B-269B-7842-952BD7C1F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2743FF-9123-C725-2739-AE5B9DDC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061" y="762538"/>
            <a:ext cx="5649349" cy="31998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Repeat what you heard.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38F58-9485-B108-FB5F-3F36AC5F3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2061" y="4312561"/>
            <a:ext cx="5649349" cy="1687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engaged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83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E968C2-1F00-EC3F-4155-187BA6F07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Ask a question.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F3DBA-E3A4-88BC-3616-0262FB2B7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 engaged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 interested</a:t>
            </a:r>
          </a:p>
        </p:txBody>
      </p:sp>
      <p:pic>
        <p:nvPicPr>
          <p:cNvPr id="5" name="Picture 4" descr="Sticky notes with question marks">
            <a:extLst>
              <a:ext uri="{FF2B5EF4-FFF2-40B4-BE49-F238E27FC236}">
                <a16:creationId xmlns:a16="http://schemas.microsoft.com/office/drawing/2014/main" id="{53AA26CE-DF37-EE89-4018-0519FC9120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21" r="19078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95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D380D6-1B44-28A9-EB57-0F1029901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No distractions</a:t>
            </a:r>
          </a:p>
        </p:txBody>
      </p:sp>
      <p:graphicFrame>
        <p:nvGraphicFramePr>
          <p:cNvPr id="7" name="Content Placeholder 2" descr="Cell phone">
            <a:extLst>
              <a:ext uri="{FF2B5EF4-FFF2-40B4-BE49-F238E27FC236}">
                <a16:creationId xmlns:a16="http://schemas.microsoft.com/office/drawing/2014/main" id="{B912B459-0C47-443D-CC05-BD2ED173DB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12777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9735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D1CBBD0E-3B9B-1443-6FA0-1926694A3B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35" b="10034"/>
          <a:stretch/>
        </p:blipFill>
        <p:spPr>
          <a:xfrm>
            <a:off x="-3656085" y="157134"/>
            <a:ext cx="12191979" cy="68873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7620"/>
            <a:ext cx="5566593" cy="6887364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067CD3-146F-6228-E362-39AA720C2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863442" y="855815"/>
            <a:ext cx="6887365" cy="516047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91000"/>
                </a:schemeClr>
              </a:gs>
              <a:gs pos="83000">
                <a:schemeClr val="accent5">
                  <a:alpha val="0"/>
                </a:schemeClr>
              </a:gs>
            </a:gsLst>
            <a:lin ang="51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1C7E5C-A0F8-E9FA-56DB-31A257FD4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7648"/>
            <a:ext cx="2079513" cy="6865647"/>
          </a:xfrm>
          <a:prstGeom prst="rect">
            <a:avLst/>
          </a:prstGeom>
          <a:gradFill flip="none" rotWithShape="1">
            <a:gsLst>
              <a:gs pos="5000">
                <a:schemeClr val="accent5"/>
              </a:gs>
              <a:gs pos="49000">
                <a:schemeClr val="accent5"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F70A3C-4474-2A39-470C-FD55A8837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706777" y="3068761"/>
            <a:ext cx="4504659" cy="378923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60000">
                <a:schemeClr val="accent5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C3F7D4-9613-0E1F-901C-98FE831DE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74557" y="-6485"/>
            <a:ext cx="3427160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D5167C-AF48-26F0-7A9F-3F7643374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64705" y="-1061856"/>
            <a:ext cx="3682024" cy="12211438"/>
          </a:xfrm>
          <a:prstGeom prst="rect">
            <a:avLst/>
          </a:prstGeom>
          <a:gradFill>
            <a:gsLst>
              <a:gs pos="0">
                <a:schemeClr val="accent5"/>
              </a:gs>
              <a:gs pos="65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B30A01-FCA8-86A5-A840-C32A3BE2E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" y="-7639"/>
            <a:ext cx="4879823" cy="6887373"/>
          </a:xfrm>
          <a:prstGeom prst="rect">
            <a:avLst/>
          </a:prstGeom>
          <a:gradFill>
            <a:gsLst>
              <a:gs pos="0">
                <a:schemeClr val="accent2">
                  <a:alpha val="70000"/>
                </a:schemeClr>
              </a:gs>
              <a:gs pos="44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59BC8B-695C-60BF-2DDC-BEE52D932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28" y="2207172"/>
            <a:ext cx="4160233" cy="27872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/>
              <a:t>Remember any?</a:t>
            </a:r>
          </a:p>
        </p:txBody>
      </p:sp>
    </p:spTree>
    <p:extLst>
      <p:ext uri="{BB962C8B-B14F-4D97-AF65-F5344CB8AC3E}">
        <p14:creationId xmlns:p14="http://schemas.microsoft.com/office/powerpoint/2010/main" val="1434679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9D714-A37F-1519-3B35-8AA568D42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8CD45A-F397-DFF4-7304-4E63733CF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8520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4561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D768B77-8742-43A0-AF16-6AC4D378E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8B13CA8-CBEA-4805-955D-CEBE32236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17490" cy="5486399"/>
          </a:xfrm>
          <a:prstGeom prst="rect">
            <a:avLst/>
          </a:prstGeom>
          <a:ln>
            <a:noFill/>
          </a:ln>
          <a:effectLst>
            <a:outerShdw blurRad="393700" dist="127000" dir="5400000" sx="95000" sy="95000" algn="t" rotWithShape="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8955CB-8EDC-79F2-12CD-C7F51FC54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3" y="813574"/>
            <a:ext cx="2898648" cy="269162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dirty="0"/>
              <a:t>What will be a social goal for you this week?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019DD-53EA-372A-36C0-923BFD7A6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351" y="4318773"/>
            <a:ext cx="3858537" cy="162465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Write it in your journal.</a:t>
            </a:r>
          </a:p>
        </p:txBody>
      </p:sp>
      <p:pic>
        <p:nvPicPr>
          <p:cNvPr id="5" name="Picture 4" descr="Notebook and ballpen">
            <a:extLst>
              <a:ext uri="{FF2B5EF4-FFF2-40B4-BE49-F238E27FC236}">
                <a16:creationId xmlns:a16="http://schemas.microsoft.com/office/drawing/2014/main" id="{06C6ED53-E03E-552F-CE40-B5505D2E48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76" r="-2" b="-2"/>
          <a:stretch/>
        </p:blipFill>
        <p:spPr>
          <a:xfrm>
            <a:off x="4617490" y="1"/>
            <a:ext cx="7574510" cy="6858000"/>
          </a:xfrm>
          <a:prstGeom prst="rect">
            <a:avLst/>
          </a:prstGeom>
          <a:effectLst>
            <a:outerShdw blurRad="254000" dist="190500" dir="5580000" sx="90000" sy="90000" algn="ctr" rotWithShape="0">
              <a:srgbClr val="000000">
                <a:alpha val="2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11E0E5-6A53-C6FE-F544-A5B689687C59}"/>
              </a:ext>
            </a:extLst>
          </p:cNvPr>
          <p:cNvSpPr txBox="1"/>
          <p:nvPr/>
        </p:nvSpPr>
        <p:spPr>
          <a:xfrm>
            <a:off x="657351" y="6242281"/>
            <a:ext cx="396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photos are free license or taken by E. Doonan.</a:t>
            </a:r>
          </a:p>
        </p:txBody>
      </p:sp>
    </p:spTree>
    <p:extLst>
      <p:ext uri="{BB962C8B-B14F-4D97-AF65-F5344CB8AC3E}">
        <p14:creationId xmlns:p14="http://schemas.microsoft.com/office/powerpoint/2010/main" val="1089565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74B95-4197-5A79-5142-829499722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 About Social Goals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9DDAB2-55D4-E6D4-7F18-D9DD48A0E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6002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7572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9D714-A37F-1519-3B35-8AA568D42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are a few goals: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8CD45A-F397-DFF4-7304-4E63733CF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75172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1940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7B304B-707F-BE0E-C199-F9AEF3A31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30" y="583345"/>
            <a:ext cx="7160357" cy="4164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Can there be more?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09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0C4E2-2ED5-9143-625F-848E271E3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Let’s just go over some…</a:t>
            </a:r>
          </a:p>
        </p:txBody>
      </p:sp>
      <p:graphicFrame>
        <p:nvGraphicFramePr>
          <p:cNvPr id="5" name="Content Placeholder 2" descr="A picture of an eye.">
            <a:extLst>
              <a:ext uri="{FF2B5EF4-FFF2-40B4-BE49-F238E27FC236}">
                <a16:creationId xmlns:a16="http://schemas.microsoft.com/office/drawing/2014/main" id="{BBC383D5-2735-0CA6-ED84-4A3CECBCF6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12164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816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4CEF53-AACB-32DC-1CAD-36EC38D10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Personal Space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0520559-B3A0-0432-9420-5B5CDB473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96117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9388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C48744-9E92-EC90-CC2D-A4295AD99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Conversation</a:t>
            </a:r>
          </a:p>
        </p:txBody>
      </p:sp>
      <p:graphicFrame>
        <p:nvGraphicFramePr>
          <p:cNvPr id="5" name="Content Placeholder 2" descr="A picture of a check off list.">
            <a:extLst>
              <a:ext uri="{FF2B5EF4-FFF2-40B4-BE49-F238E27FC236}">
                <a16:creationId xmlns:a16="http://schemas.microsoft.com/office/drawing/2014/main" id="{1218FB22-31C3-E590-DA78-6E79B6730C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76710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9432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45FDAC-FC2C-6CB5-2D90-2BB4B5A76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CEE17-0999-71BB-27BA-F1F40FC44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499" y="390832"/>
            <a:ext cx="3233585" cy="8736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2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 fidget?</a:t>
            </a:r>
          </a:p>
        </p:txBody>
      </p:sp>
      <p:pic>
        <p:nvPicPr>
          <p:cNvPr id="4" name="Picture 3" descr="Close-up of a person's hand holding a pencil">
            <a:extLst>
              <a:ext uri="{FF2B5EF4-FFF2-40B4-BE49-F238E27FC236}">
                <a16:creationId xmlns:a16="http://schemas.microsoft.com/office/drawing/2014/main" id="{B54E698A-09DA-0097-3A46-D47624D59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839" y="1966293"/>
            <a:ext cx="8904320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22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0276C-9E5A-9E76-3C28-964863404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Handshake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C33604-AAE3-A8F4-9277-CB095F3FA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85657"/>
            <a:ext cx="4800600" cy="119130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don’t like touching anyone.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ACF2B2-BCA0-4B22-529F-029ADE957A62}"/>
              </a:ext>
            </a:extLst>
          </p:cNvPr>
          <p:cNvSpPr txBox="1"/>
          <p:nvPr/>
        </p:nvSpPr>
        <p:spPr>
          <a:xfrm>
            <a:off x="6977743" y="4985657"/>
            <a:ext cx="496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 sweat a lot.</a:t>
            </a:r>
          </a:p>
        </p:txBody>
      </p:sp>
      <p:pic>
        <p:nvPicPr>
          <p:cNvPr id="7" name="Picture 6" descr="A person holding a white object on his forehead.">
            <a:extLst>
              <a:ext uri="{FF2B5EF4-FFF2-40B4-BE49-F238E27FC236}">
                <a16:creationId xmlns:a16="http://schemas.microsoft.com/office/drawing/2014/main" id="{3B461B12-CE22-37D7-1352-86E3AF875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164" y="2504068"/>
            <a:ext cx="2419349" cy="1716957"/>
          </a:xfrm>
          <a:prstGeom prst="rect">
            <a:avLst/>
          </a:prstGeom>
        </p:spPr>
      </p:pic>
      <p:pic>
        <p:nvPicPr>
          <p:cNvPr id="11" name="Picture 10" descr="Handshake between two people">
            <a:extLst>
              <a:ext uri="{FF2B5EF4-FFF2-40B4-BE49-F238E27FC236}">
                <a16:creationId xmlns:a16="http://schemas.microsoft.com/office/drawing/2014/main" id="{158E00CC-C666-F11B-F5F4-510CECC96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065" y="2558272"/>
            <a:ext cx="2199049" cy="164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06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205</Words>
  <Application>Microsoft Office PowerPoint</Application>
  <PresentationFormat>Widescreen</PresentationFormat>
  <Paragraphs>60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Being Well Mondays</vt:lpstr>
      <vt:lpstr>Let’s Talk About Social Goals</vt:lpstr>
      <vt:lpstr>Here are a few goals: </vt:lpstr>
      <vt:lpstr>Can there be more?</vt:lpstr>
      <vt:lpstr>Let’s just go over some…</vt:lpstr>
      <vt:lpstr>Personal Space</vt:lpstr>
      <vt:lpstr>Conversation</vt:lpstr>
      <vt:lpstr>Fidget</vt:lpstr>
      <vt:lpstr>Handshake</vt:lpstr>
      <vt:lpstr>Listen</vt:lpstr>
      <vt:lpstr>Pay attention to the person.</vt:lpstr>
      <vt:lpstr>Repeat what you heard.</vt:lpstr>
      <vt:lpstr>Ask a question.</vt:lpstr>
      <vt:lpstr>No distractions</vt:lpstr>
      <vt:lpstr>Remember any?</vt:lpstr>
      <vt:lpstr>Let’s Review</vt:lpstr>
      <vt:lpstr>What will be a social goal for you this week?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Well Mondays</dc:title>
  <dc:creator>Elisia Doonan</dc:creator>
  <cp:lastModifiedBy>Elisia Doonan</cp:lastModifiedBy>
  <cp:revision>1</cp:revision>
  <dcterms:created xsi:type="dcterms:W3CDTF">2024-03-27T14:54:02Z</dcterms:created>
  <dcterms:modified xsi:type="dcterms:W3CDTF">2025-04-11T19:52:47Z</dcterms:modified>
</cp:coreProperties>
</file>