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73" r:id="rId14"/>
    <p:sldId id="272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0CC860-2E2E-4C4B-9E9C-5D0A5D279E78}" v="1" dt="2025-04-15T22:23:24.0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8" autoAdjust="0"/>
    <p:restoredTop sz="94660"/>
  </p:normalViewPr>
  <p:slideViewPr>
    <p:cSldViewPr snapToGrid="0">
      <p:cViewPr varScale="1">
        <p:scale>
          <a:sx n="77" d="100"/>
          <a:sy n="77" d="100"/>
        </p:scale>
        <p:origin x="1074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4" Type="http://schemas.openxmlformats.org/officeDocument/2006/relationships/image" Target="../media/image30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4" Type="http://schemas.openxmlformats.org/officeDocument/2006/relationships/image" Target="../media/image3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F14869-653D-46D7-87FF-4FA2DAC65C2E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52EEFF4-9107-49F9-A826-1A0AF702E41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200" dirty="0"/>
            <a:t>Walk</a:t>
          </a:r>
        </a:p>
      </dgm:t>
    </dgm:pt>
    <dgm:pt modelId="{A9210003-66D0-4344-A65F-563BE44CCE61}" type="parTrans" cxnId="{C9B4CCBE-189B-4FC4-A423-0701C0298D47}">
      <dgm:prSet/>
      <dgm:spPr/>
      <dgm:t>
        <a:bodyPr/>
        <a:lstStyle/>
        <a:p>
          <a:endParaRPr lang="en-US"/>
        </a:p>
      </dgm:t>
    </dgm:pt>
    <dgm:pt modelId="{D7766936-ADA6-4D69-9D52-CCBB087F5FE5}" type="sibTrans" cxnId="{C9B4CCBE-189B-4FC4-A423-0701C0298D4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F58E779-6851-4CFF-A204-B8797362A78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200" dirty="0"/>
            <a:t>Weights</a:t>
          </a:r>
        </a:p>
      </dgm:t>
    </dgm:pt>
    <dgm:pt modelId="{CC91277E-3573-4FC6-BCCD-4703874A01B7}" type="parTrans" cxnId="{53EE4B40-7CEB-4B51-A796-F556452EF0F2}">
      <dgm:prSet/>
      <dgm:spPr/>
      <dgm:t>
        <a:bodyPr/>
        <a:lstStyle/>
        <a:p>
          <a:endParaRPr lang="en-US"/>
        </a:p>
      </dgm:t>
    </dgm:pt>
    <dgm:pt modelId="{860AA7E1-EDA8-4D2F-AC53-B61CD581EC32}" type="sibTrans" cxnId="{53EE4B40-7CEB-4B51-A796-F556452EF0F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D5C39BC-9882-403E-A41B-A932D6BBAA8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200" dirty="0"/>
            <a:t>Dance</a:t>
          </a:r>
        </a:p>
      </dgm:t>
    </dgm:pt>
    <dgm:pt modelId="{1E5D1947-2E18-44D5-A89E-EC217535B303}" type="parTrans" cxnId="{62BB7382-9854-4C5A-8802-04BFA62F2346}">
      <dgm:prSet/>
      <dgm:spPr/>
      <dgm:t>
        <a:bodyPr/>
        <a:lstStyle/>
        <a:p>
          <a:endParaRPr lang="en-US"/>
        </a:p>
      </dgm:t>
    </dgm:pt>
    <dgm:pt modelId="{DD8940EE-8E55-4FAA-9569-C11990777ACC}" type="sibTrans" cxnId="{62BB7382-9854-4C5A-8802-04BFA62F234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F050B19-F569-4312-88FB-0A55687758C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200" dirty="0"/>
            <a:t>Stairs</a:t>
          </a:r>
        </a:p>
      </dgm:t>
    </dgm:pt>
    <dgm:pt modelId="{CA16E95F-8B66-41E4-BB81-412305F93334}" type="parTrans" cxnId="{1322E82C-3881-448A-B004-2DD0BC7D5310}">
      <dgm:prSet/>
      <dgm:spPr/>
      <dgm:t>
        <a:bodyPr/>
        <a:lstStyle/>
        <a:p>
          <a:endParaRPr lang="en-US"/>
        </a:p>
      </dgm:t>
    </dgm:pt>
    <dgm:pt modelId="{DE202CB0-33BA-437E-AED1-3039FB0BD820}" type="sibTrans" cxnId="{1322E82C-3881-448A-B004-2DD0BC7D531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91BEFA0-7093-44A3-95C5-A57F75AB37D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200" dirty="0"/>
            <a:t>Bike</a:t>
          </a:r>
        </a:p>
      </dgm:t>
    </dgm:pt>
    <dgm:pt modelId="{D32B794F-D116-4CE0-9FC0-BD7263BD02EE}" type="parTrans" cxnId="{D07E9630-511C-4780-A396-7DB3FD98549B}">
      <dgm:prSet/>
      <dgm:spPr/>
      <dgm:t>
        <a:bodyPr/>
        <a:lstStyle/>
        <a:p>
          <a:endParaRPr lang="en-US"/>
        </a:p>
      </dgm:t>
    </dgm:pt>
    <dgm:pt modelId="{FC158A27-460F-4A9E-82ED-9F70E3F26A7D}" type="sibTrans" cxnId="{D07E9630-511C-4780-A396-7DB3FD98549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5343602-302F-4050-9003-6FCB19C5AC0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200" dirty="0"/>
            <a:t>Skateboard</a:t>
          </a:r>
        </a:p>
      </dgm:t>
    </dgm:pt>
    <dgm:pt modelId="{FF00585C-B249-43EC-A2AD-19A75079DA81}" type="parTrans" cxnId="{7F4BEEAC-941E-4B16-B5BC-39F73810B73E}">
      <dgm:prSet/>
      <dgm:spPr/>
      <dgm:t>
        <a:bodyPr/>
        <a:lstStyle/>
        <a:p>
          <a:endParaRPr lang="en-US"/>
        </a:p>
      </dgm:t>
    </dgm:pt>
    <dgm:pt modelId="{9691652E-F5C2-4386-B0F5-8DCF765EEAFC}" type="sibTrans" cxnId="{7F4BEEAC-941E-4B16-B5BC-39F73810B73E}">
      <dgm:prSet/>
      <dgm:spPr/>
      <dgm:t>
        <a:bodyPr/>
        <a:lstStyle/>
        <a:p>
          <a:endParaRPr lang="en-US"/>
        </a:p>
      </dgm:t>
    </dgm:pt>
    <dgm:pt modelId="{40669A84-F996-4549-AF58-C3C214DB7D8E}" type="pres">
      <dgm:prSet presAssocID="{E9F14869-653D-46D7-87FF-4FA2DAC65C2E}" presName="root" presStyleCnt="0">
        <dgm:presLayoutVars>
          <dgm:dir/>
          <dgm:resizeHandles val="exact"/>
        </dgm:presLayoutVars>
      </dgm:prSet>
      <dgm:spPr/>
    </dgm:pt>
    <dgm:pt modelId="{BDA8D819-D72B-4800-95BF-DAFDB9632EF7}" type="pres">
      <dgm:prSet presAssocID="{E9F14869-653D-46D7-87FF-4FA2DAC65C2E}" presName="container" presStyleCnt="0">
        <dgm:presLayoutVars>
          <dgm:dir/>
          <dgm:resizeHandles val="exact"/>
        </dgm:presLayoutVars>
      </dgm:prSet>
      <dgm:spPr/>
    </dgm:pt>
    <dgm:pt modelId="{B4D54A14-C091-4733-B308-D016B48492C7}" type="pres">
      <dgm:prSet presAssocID="{B52EEFF4-9107-49F9-A826-1A0AF702E41C}" presName="compNode" presStyleCnt="0"/>
      <dgm:spPr/>
    </dgm:pt>
    <dgm:pt modelId="{FCFD281F-841A-4E19-B38A-DC90857A705A}" type="pres">
      <dgm:prSet presAssocID="{B52EEFF4-9107-49F9-A826-1A0AF702E41C}" presName="iconBgRect" presStyleLbl="bgShp" presStyleIdx="0" presStyleCnt="6"/>
      <dgm:spPr/>
    </dgm:pt>
    <dgm:pt modelId="{2B884966-305A-4103-A4AE-33A689DCDFBD}" type="pres">
      <dgm:prSet presAssocID="{B52EEFF4-9107-49F9-A826-1A0AF702E41C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ootprints"/>
        </a:ext>
      </dgm:extLst>
    </dgm:pt>
    <dgm:pt modelId="{1D829807-0730-48EB-8D9D-40909D8FC6F4}" type="pres">
      <dgm:prSet presAssocID="{B52EEFF4-9107-49F9-A826-1A0AF702E41C}" presName="spaceRect" presStyleCnt="0"/>
      <dgm:spPr/>
    </dgm:pt>
    <dgm:pt modelId="{685B25B4-BBF0-4699-A387-DA00B9B93024}" type="pres">
      <dgm:prSet presAssocID="{B52EEFF4-9107-49F9-A826-1A0AF702E41C}" presName="textRect" presStyleLbl="revTx" presStyleIdx="0" presStyleCnt="6">
        <dgm:presLayoutVars>
          <dgm:chMax val="1"/>
          <dgm:chPref val="1"/>
        </dgm:presLayoutVars>
      </dgm:prSet>
      <dgm:spPr/>
    </dgm:pt>
    <dgm:pt modelId="{29A0E66D-4FFF-4A9D-9626-FA0713333B37}" type="pres">
      <dgm:prSet presAssocID="{D7766936-ADA6-4D69-9D52-CCBB087F5FE5}" presName="sibTrans" presStyleLbl="sibTrans2D1" presStyleIdx="0" presStyleCnt="0"/>
      <dgm:spPr/>
    </dgm:pt>
    <dgm:pt modelId="{BCB8DFC6-16C6-403E-BA45-940D44A00DD6}" type="pres">
      <dgm:prSet presAssocID="{6F58E779-6851-4CFF-A204-B8797362A78C}" presName="compNode" presStyleCnt="0"/>
      <dgm:spPr/>
    </dgm:pt>
    <dgm:pt modelId="{E812AD06-5839-4C8A-97D0-314D000D28BF}" type="pres">
      <dgm:prSet presAssocID="{6F58E779-6851-4CFF-A204-B8797362A78C}" presName="iconBgRect" presStyleLbl="bgShp" presStyleIdx="1" presStyleCnt="6"/>
      <dgm:spPr/>
    </dgm:pt>
    <dgm:pt modelId="{D0F5D659-E154-46B6-8AF4-50E742B3F106}" type="pres">
      <dgm:prSet presAssocID="{6F58E779-6851-4CFF-A204-B8797362A78C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umbbell"/>
        </a:ext>
      </dgm:extLst>
    </dgm:pt>
    <dgm:pt modelId="{64D4CA69-030F-476B-8E02-009A396F48E1}" type="pres">
      <dgm:prSet presAssocID="{6F58E779-6851-4CFF-A204-B8797362A78C}" presName="spaceRect" presStyleCnt="0"/>
      <dgm:spPr/>
    </dgm:pt>
    <dgm:pt modelId="{CE2DC4B2-0DE3-422E-AD27-B37A15BA4C3B}" type="pres">
      <dgm:prSet presAssocID="{6F58E779-6851-4CFF-A204-B8797362A78C}" presName="textRect" presStyleLbl="revTx" presStyleIdx="1" presStyleCnt="6">
        <dgm:presLayoutVars>
          <dgm:chMax val="1"/>
          <dgm:chPref val="1"/>
        </dgm:presLayoutVars>
      </dgm:prSet>
      <dgm:spPr/>
    </dgm:pt>
    <dgm:pt modelId="{4533E1D5-6A1F-46AB-ACCD-4DDFF22A4B2A}" type="pres">
      <dgm:prSet presAssocID="{860AA7E1-EDA8-4D2F-AC53-B61CD581EC32}" presName="sibTrans" presStyleLbl="sibTrans2D1" presStyleIdx="0" presStyleCnt="0"/>
      <dgm:spPr/>
    </dgm:pt>
    <dgm:pt modelId="{0BDA259A-5457-47F5-BAEF-E7ED8CF9BB4F}" type="pres">
      <dgm:prSet presAssocID="{7D5C39BC-9882-403E-A41B-A932D6BBAA82}" presName="compNode" presStyleCnt="0"/>
      <dgm:spPr/>
    </dgm:pt>
    <dgm:pt modelId="{13ABAE10-FB56-4663-9C54-75DF9165E4D4}" type="pres">
      <dgm:prSet presAssocID="{7D5C39BC-9882-403E-A41B-A932D6BBAA82}" presName="iconBgRect" presStyleLbl="bgShp" presStyleIdx="2" presStyleCnt="6"/>
      <dgm:spPr/>
    </dgm:pt>
    <dgm:pt modelId="{6F3E9470-0D65-423E-922B-758920D0295A}" type="pres">
      <dgm:prSet presAssocID="{7D5C39BC-9882-403E-A41B-A932D6BBAA82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nce"/>
        </a:ext>
      </dgm:extLst>
    </dgm:pt>
    <dgm:pt modelId="{2FF06308-C568-446B-B838-6716E17574B7}" type="pres">
      <dgm:prSet presAssocID="{7D5C39BC-9882-403E-A41B-A932D6BBAA82}" presName="spaceRect" presStyleCnt="0"/>
      <dgm:spPr/>
    </dgm:pt>
    <dgm:pt modelId="{113FBE1E-4B75-4648-9B88-2451B00EB69B}" type="pres">
      <dgm:prSet presAssocID="{7D5C39BC-9882-403E-A41B-A932D6BBAA82}" presName="textRect" presStyleLbl="revTx" presStyleIdx="2" presStyleCnt="6">
        <dgm:presLayoutVars>
          <dgm:chMax val="1"/>
          <dgm:chPref val="1"/>
        </dgm:presLayoutVars>
      </dgm:prSet>
      <dgm:spPr/>
    </dgm:pt>
    <dgm:pt modelId="{1B931B76-729C-479E-89D3-197B30713F33}" type="pres">
      <dgm:prSet presAssocID="{DD8940EE-8E55-4FAA-9569-C11990777ACC}" presName="sibTrans" presStyleLbl="sibTrans2D1" presStyleIdx="0" presStyleCnt="0"/>
      <dgm:spPr/>
    </dgm:pt>
    <dgm:pt modelId="{83157AF8-7A14-4BF6-BC34-22F2F8DCD180}" type="pres">
      <dgm:prSet presAssocID="{7F050B19-F569-4312-88FB-0A55687758C7}" presName="compNode" presStyleCnt="0"/>
      <dgm:spPr/>
    </dgm:pt>
    <dgm:pt modelId="{4461F71C-CEE8-4FEB-8615-63C99EBF9DD3}" type="pres">
      <dgm:prSet presAssocID="{7F050B19-F569-4312-88FB-0A55687758C7}" presName="iconBgRect" presStyleLbl="bgShp" presStyleIdx="3" presStyleCnt="6"/>
      <dgm:spPr/>
    </dgm:pt>
    <dgm:pt modelId="{B070C945-5EC7-467F-8991-C8E072F5421C}" type="pres">
      <dgm:prSet presAssocID="{7F050B19-F569-4312-88FB-0A55687758C7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uch"/>
        </a:ext>
      </dgm:extLst>
    </dgm:pt>
    <dgm:pt modelId="{B26E592A-4446-454B-A45D-1ECD3CFB8F13}" type="pres">
      <dgm:prSet presAssocID="{7F050B19-F569-4312-88FB-0A55687758C7}" presName="spaceRect" presStyleCnt="0"/>
      <dgm:spPr/>
    </dgm:pt>
    <dgm:pt modelId="{200A3494-5314-4B8F-A6B0-715A94ADE8CE}" type="pres">
      <dgm:prSet presAssocID="{7F050B19-F569-4312-88FB-0A55687758C7}" presName="textRect" presStyleLbl="revTx" presStyleIdx="3" presStyleCnt="6">
        <dgm:presLayoutVars>
          <dgm:chMax val="1"/>
          <dgm:chPref val="1"/>
        </dgm:presLayoutVars>
      </dgm:prSet>
      <dgm:spPr/>
    </dgm:pt>
    <dgm:pt modelId="{2C577E35-EF8E-4FF3-B07C-818D5991BD6A}" type="pres">
      <dgm:prSet presAssocID="{DE202CB0-33BA-437E-AED1-3039FB0BD820}" presName="sibTrans" presStyleLbl="sibTrans2D1" presStyleIdx="0" presStyleCnt="0"/>
      <dgm:spPr/>
    </dgm:pt>
    <dgm:pt modelId="{5E6FB1E9-814E-40D7-A633-4F651EF1C284}" type="pres">
      <dgm:prSet presAssocID="{591BEFA0-7093-44A3-95C5-A57F75AB37D7}" presName="compNode" presStyleCnt="0"/>
      <dgm:spPr/>
    </dgm:pt>
    <dgm:pt modelId="{B5A4F84C-3F5F-4205-AC4C-2B5D8BDC4A0A}" type="pres">
      <dgm:prSet presAssocID="{591BEFA0-7093-44A3-95C5-A57F75AB37D7}" presName="iconBgRect" presStyleLbl="bgShp" presStyleIdx="4" presStyleCnt="6"/>
      <dgm:spPr/>
    </dgm:pt>
    <dgm:pt modelId="{B99B6EDD-4552-4CAF-AC32-9D0778AB3B56}" type="pres">
      <dgm:prSet presAssocID="{591BEFA0-7093-44A3-95C5-A57F75AB37D7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ike"/>
        </a:ext>
      </dgm:extLst>
    </dgm:pt>
    <dgm:pt modelId="{15082890-CDC1-4D54-B034-81D77FEA8DA3}" type="pres">
      <dgm:prSet presAssocID="{591BEFA0-7093-44A3-95C5-A57F75AB37D7}" presName="spaceRect" presStyleCnt="0"/>
      <dgm:spPr/>
    </dgm:pt>
    <dgm:pt modelId="{5E39B6D5-D435-49F6-B787-36221842D9DB}" type="pres">
      <dgm:prSet presAssocID="{591BEFA0-7093-44A3-95C5-A57F75AB37D7}" presName="textRect" presStyleLbl="revTx" presStyleIdx="4" presStyleCnt="6">
        <dgm:presLayoutVars>
          <dgm:chMax val="1"/>
          <dgm:chPref val="1"/>
        </dgm:presLayoutVars>
      </dgm:prSet>
      <dgm:spPr/>
    </dgm:pt>
    <dgm:pt modelId="{3A2C3A7A-6EB8-4856-8B73-EC9F11C13B72}" type="pres">
      <dgm:prSet presAssocID="{FC158A27-460F-4A9E-82ED-9F70E3F26A7D}" presName="sibTrans" presStyleLbl="sibTrans2D1" presStyleIdx="0" presStyleCnt="0"/>
      <dgm:spPr/>
    </dgm:pt>
    <dgm:pt modelId="{DE569F29-634E-40F2-B40D-594603154A39}" type="pres">
      <dgm:prSet presAssocID="{B5343602-302F-4050-9003-6FCB19C5AC02}" presName="compNode" presStyleCnt="0"/>
      <dgm:spPr/>
    </dgm:pt>
    <dgm:pt modelId="{46996A86-A281-4E37-94E9-BCEE99F4576A}" type="pres">
      <dgm:prSet presAssocID="{B5343602-302F-4050-9003-6FCB19C5AC02}" presName="iconBgRect" presStyleLbl="bgShp" presStyleIdx="5" presStyleCnt="6"/>
      <dgm:spPr/>
    </dgm:pt>
    <dgm:pt modelId="{2A1DA086-91D9-4A97-AC46-A3392A4C70CE}" type="pres">
      <dgm:prSet presAssocID="{B5343602-302F-4050-9003-6FCB19C5AC02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kateboard"/>
        </a:ext>
      </dgm:extLst>
    </dgm:pt>
    <dgm:pt modelId="{D4ABA599-7138-48CB-BAEF-D8DAD9E0B562}" type="pres">
      <dgm:prSet presAssocID="{B5343602-302F-4050-9003-6FCB19C5AC02}" presName="spaceRect" presStyleCnt="0"/>
      <dgm:spPr/>
    </dgm:pt>
    <dgm:pt modelId="{93AA93E3-3881-4A57-9601-AE0EA2F69380}" type="pres">
      <dgm:prSet presAssocID="{B5343602-302F-4050-9003-6FCB19C5AC02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B67E4305-572D-487E-A13B-E50D95C7965E}" type="presOf" srcId="{860AA7E1-EDA8-4D2F-AC53-B61CD581EC32}" destId="{4533E1D5-6A1F-46AB-ACCD-4DDFF22A4B2A}" srcOrd="0" destOrd="0" presId="urn:microsoft.com/office/officeart/2018/2/layout/IconCircleList"/>
    <dgm:cxn modelId="{79D54D07-BF48-4063-B6E9-CB78EDC7C71C}" type="presOf" srcId="{DD8940EE-8E55-4FAA-9569-C11990777ACC}" destId="{1B931B76-729C-479E-89D3-197B30713F33}" srcOrd="0" destOrd="0" presId="urn:microsoft.com/office/officeart/2018/2/layout/IconCircleList"/>
    <dgm:cxn modelId="{B3FA570A-EC49-4955-8714-72CD6D1555EC}" type="presOf" srcId="{7F050B19-F569-4312-88FB-0A55687758C7}" destId="{200A3494-5314-4B8F-A6B0-715A94ADE8CE}" srcOrd="0" destOrd="0" presId="urn:microsoft.com/office/officeart/2018/2/layout/IconCircleList"/>
    <dgm:cxn modelId="{6E10730D-6B5E-4AD4-8F55-0CDEC0E9823A}" type="presOf" srcId="{591BEFA0-7093-44A3-95C5-A57F75AB37D7}" destId="{5E39B6D5-D435-49F6-B787-36221842D9DB}" srcOrd="0" destOrd="0" presId="urn:microsoft.com/office/officeart/2018/2/layout/IconCircleList"/>
    <dgm:cxn modelId="{AD872211-CA0F-4C63-940A-90515D2612B0}" type="presOf" srcId="{7D5C39BC-9882-403E-A41B-A932D6BBAA82}" destId="{113FBE1E-4B75-4648-9B88-2451B00EB69B}" srcOrd="0" destOrd="0" presId="urn:microsoft.com/office/officeart/2018/2/layout/IconCircleList"/>
    <dgm:cxn modelId="{60416211-AFC3-4543-991B-52A15B06E026}" type="presOf" srcId="{D7766936-ADA6-4D69-9D52-CCBB087F5FE5}" destId="{29A0E66D-4FFF-4A9D-9626-FA0713333B37}" srcOrd="0" destOrd="0" presId="urn:microsoft.com/office/officeart/2018/2/layout/IconCircleList"/>
    <dgm:cxn modelId="{16B99820-0426-4150-BDE4-430D5A520D5F}" type="presOf" srcId="{FC158A27-460F-4A9E-82ED-9F70E3F26A7D}" destId="{3A2C3A7A-6EB8-4856-8B73-EC9F11C13B72}" srcOrd="0" destOrd="0" presId="urn:microsoft.com/office/officeart/2018/2/layout/IconCircleList"/>
    <dgm:cxn modelId="{8FFEEA21-0C76-47AF-9DB9-76C55B895B07}" type="presOf" srcId="{6F58E779-6851-4CFF-A204-B8797362A78C}" destId="{CE2DC4B2-0DE3-422E-AD27-B37A15BA4C3B}" srcOrd="0" destOrd="0" presId="urn:microsoft.com/office/officeart/2018/2/layout/IconCircleList"/>
    <dgm:cxn modelId="{1322E82C-3881-448A-B004-2DD0BC7D5310}" srcId="{E9F14869-653D-46D7-87FF-4FA2DAC65C2E}" destId="{7F050B19-F569-4312-88FB-0A55687758C7}" srcOrd="3" destOrd="0" parTransId="{CA16E95F-8B66-41E4-BB81-412305F93334}" sibTransId="{DE202CB0-33BA-437E-AED1-3039FB0BD820}"/>
    <dgm:cxn modelId="{D9A7332F-4D01-4966-9141-820935486E59}" type="presOf" srcId="{DE202CB0-33BA-437E-AED1-3039FB0BD820}" destId="{2C577E35-EF8E-4FF3-B07C-818D5991BD6A}" srcOrd="0" destOrd="0" presId="urn:microsoft.com/office/officeart/2018/2/layout/IconCircleList"/>
    <dgm:cxn modelId="{D07E9630-511C-4780-A396-7DB3FD98549B}" srcId="{E9F14869-653D-46D7-87FF-4FA2DAC65C2E}" destId="{591BEFA0-7093-44A3-95C5-A57F75AB37D7}" srcOrd="4" destOrd="0" parTransId="{D32B794F-D116-4CE0-9FC0-BD7263BD02EE}" sibTransId="{FC158A27-460F-4A9E-82ED-9F70E3F26A7D}"/>
    <dgm:cxn modelId="{53EE4B40-7CEB-4B51-A796-F556452EF0F2}" srcId="{E9F14869-653D-46D7-87FF-4FA2DAC65C2E}" destId="{6F58E779-6851-4CFF-A204-B8797362A78C}" srcOrd="1" destOrd="0" parTransId="{CC91277E-3573-4FC6-BCCD-4703874A01B7}" sibTransId="{860AA7E1-EDA8-4D2F-AC53-B61CD581EC32}"/>
    <dgm:cxn modelId="{E54D2D53-0B91-4F41-8D6C-904FC11F6450}" type="presOf" srcId="{E9F14869-653D-46D7-87FF-4FA2DAC65C2E}" destId="{40669A84-F996-4549-AF58-C3C214DB7D8E}" srcOrd="0" destOrd="0" presId="urn:microsoft.com/office/officeart/2018/2/layout/IconCircleList"/>
    <dgm:cxn modelId="{1FE28C79-EA64-4B86-82DD-CB154905E492}" type="presOf" srcId="{B5343602-302F-4050-9003-6FCB19C5AC02}" destId="{93AA93E3-3881-4A57-9601-AE0EA2F69380}" srcOrd="0" destOrd="0" presId="urn:microsoft.com/office/officeart/2018/2/layout/IconCircleList"/>
    <dgm:cxn modelId="{62BB7382-9854-4C5A-8802-04BFA62F2346}" srcId="{E9F14869-653D-46D7-87FF-4FA2DAC65C2E}" destId="{7D5C39BC-9882-403E-A41B-A932D6BBAA82}" srcOrd="2" destOrd="0" parTransId="{1E5D1947-2E18-44D5-A89E-EC217535B303}" sibTransId="{DD8940EE-8E55-4FAA-9569-C11990777ACC}"/>
    <dgm:cxn modelId="{56B03E83-CC53-419A-9460-D422C46A17EC}" type="presOf" srcId="{B52EEFF4-9107-49F9-A826-1A0AF702E41C}" destId="{685B25B4-BBF0-4699-A387-DA00B9B93024}" srcOrd="0" destOrd="0" presId="urn:microsoft.com/office/officeart/2018/2/layout/IconCircleList"/>
    <dgm:cxn modelId="{7F4BEEAC-941E-4B16-B5BC-39F73810B73E}" srcId="{E9F14869-653D-46D7-87FF-4FA2DAC65C2E}" destId="{B5343602-302F-4050-9003-6FCB19C5AC02}" srcOrd="5" destOrd="0" parTransId="{FF00585C-B249-43EC-A2AD-19A75079DA81}" sibTransId="{9691652E-F5C2-4386-B0F5-8DCF765EEAFC}"/>
    <dgm:cxn modelId="{C9B4CCBE-189B-4FC4-A423-0701C0298D47}" srcId="{E9F14869-653D-46D7-87FF-4FA2DAC65C2E}" destId="{B52EEFF4-9107-49F9-A826-1A0AF702E41C}" srcOrd="0" destOrd="0" parTransId="{A9210003-66D0-4344-A65F-563BE44CCE61}" sibTransId="{D7766936-ADA6-4D69-9D52-CCBB087F5FE5}"/>
    <dgm:cxn modelId="{984E34B1-31E2-4251-983D-8D49C4D6B66E}" type="presParOf" srcId="{40669A84-F996-4549-AF58-C3C214DB7D8E}" destId="{BDA8D819-D72B-4800-95BF-DAFDB9632EF7}" srcOrd="0" destOrd="0" presId="urn:microsoft.com/office/officeart/2018/2/layout/IconCircleList"/>
    <dgm:cxn modelId="{15AD2603-939F-4607-AAB0-27FFF1A700F0}" type="presParOf" srcId="{BDA8D819-D72B-4800-95BF-DAFDB9632EF7}" destId="{B4D54A14-C091-4733-B308-D016B48492C7}" srcOrd="0" destOrd="0" presId="urn:microsoft.com/office/officeart/2018/2/layout/IconCircleList"/>
    <dgm:cxn modelId="{F1440FE8-0DA3-4061-8C9F-D38ED50959E0}" type="presParOf" srcId="{B4D54A14-C091-4733-B308-D016B48492C7}" destId="{FCFD281F-841A-4E19-B38A-DC90857A705A}" srcOrd="0" destOrd="0" presId="urn:microsoft.com/office/officeart/2018/2/layout/IconCircleList"/>
    <dgm:cxn modelId="{62603EC2-C70A-42C0-98CC-C1B51C7F28E5}" type="presParOf" srcId="{B4D54A14-C091-4733-B308-D016B48492C7}" destId="{2B884966-305A-4103-A4AE-33A689DCDFBD}" srcOrd="1" destOrd="0" presId="urn:microsoft.com/office/officeart/2018/2/layout/IconCircleList"/>
    <dgm:cxn modelId="{DCB7D152-D4BE-486A-BD5A-71F15876F998}" type="presParOf" srcId="{B4D54A14-C091-4733-B308-D016B48492C7}" destId="{1D829807-0730-48EB-8D9D-40909D8FC6F4}" srcOrd="2" destOrd="0" presId="urn:microsoft.com/office/officeart/2018/2/layout/IconCircleList"/>
    <dgm:cxn modelId="{DC3EED66-EA7D-45AC-B66F-BAB19E1DD7B1}" type="presParOf" srcId="{B4D54A14-C091-4733-B308-D016B48492C7}" destId="{685B25B4-BBF0-4699-A387-DA00B9B93024}" srcOrd="3" destOrd="0" presId="urn:microsoft.com/office/officeart/2018/2/layout/IconCircleList"/>
    <dgm:cxn modelId="{AD5B8093-5991-4CEB-A7DC-8ECDC77B4C64}" type="presParOf" srcId="{BDA8D819-D72B-4800-95BF-DAFDB9632EF7}" destId="{29A0E66D-4FFF-4A9D-9626-FA0713333B37}" srcOrd="1" destOrd="0" presId="urn:microsoft.com/office/officeart/2018/2/layout/IconCircleList"/>
    <dgm:cxn modelId="{1125455E-BC96-4139-A79E-36F982B36330}" type="presParOf" srcId="{BDA8D819-D72B-4800-95BF-DAFDB9632EF7}" destId="{BCB8DFC6-16C6-403E-BA45-940D44A00DD6}" srcOrd="2" destOrd="0" presId="urn:microsoft.com/office/officeart/2018/2/layout/IconCircleList"/>
    <dgm:cxn modelId="{852EE97A-1BE9-4B17-B69B-51809B12A6AF}" type="presParOf" srcId="{BCB8DFC6-16C6-403E-BA45-940D44A00DD6}" destId="{E812AD06-5839-4C8A-97D0-314D000D28BF}" srcOrd="0" destOrd="0" presId="urn:microsoft.com/office/officeart/2018/2/layout/IconCircleList"/>
    <dgm:cxn modelId="{0AB862FA-C563-4F72-B555-D54893471389}" type="presParOf" srcId="{BCB8DFC6-16C6-403E-BA45-940D44A00DD6}" destId="{D0F5D659-E154-46B6-8AF4-50E742B3F106}" srcOrd="1" destOrd="0" presId="urn:microsoft.com/office/officeart/2018/2/layout/IconCircleList"/>
    <dgm:cxn modelId="{5081B3F4-0FD1-409B-9EA6-ACFE1B05AF7A}" type="presParOf" srcId="{BCB8DFC6-16C6-403E-BA45-940D44A00DD6}" destId="{64D4CA69-030F-476B-8E02-009A396F48E1}" srcOrd="2" destOrd="0" presId="urn:microsoft.com/office/officeart/2018/2/layout/IconCircleList"/>
    <dgm:cxn modelId="{FE50578C-ADE6-4295-BE7F-3B32A46CC1D9}" type="presParOf" srcId="{BCB8DFC6-16C6-403E-BA45-940D44A00DD6}" destId="{CE2DC4B2-0DE3-422E-AD27-B37A15BA4C3B}" srcOrd="3" destOrd="0" presId="urn:microsoft.com/office/officeart/2018/2/layout/IconCircleList"/>
    <dgm:cxn modelId="{68A04B4F-65D5-435F-A2DC-BFFEFC88D236}" type="presParOf" srcId="{BDA8D819-D72B-4800-95BF-DAFDB9632EF7}" destId="{4533E1D5-6A1F-46AB-ACCD-4DDFF22A4B2A}" srcOrd="3" destOrd="0" presId="urn:microsoft.com/office/officeart/2018/2/layout/IconCircleList"/>
    <dgm:cxn modelId="{A22C621F-A75E-46E1-96FD-DBD5E71E52A7}" type="presParOf" srcId="{BDA8D819-D72B-4800-95BF-DAFDB9632EF7}" destId="{0BDA259A-5457-47F5-BAEF-E7ED8CF9BB4F}" srcOrd="4" destOrd="0" presId="urn:microsoft.com/office/officeart/2018/2/layout/IconCircleList"/>
    <dgm:cxn modelId="{B467EC8D-7CDE-40D5-8428-AE126E133B98}" type="presParOf" srcId="{0BDA259A-5457-47F5-BAEF-E7ED8CF9BB4F}" destId="{13ABAE10-FB56-4663-9C54-75DF9165E4D4}" srcOrd="0" destOrd="0" presId="urn:microsoft.com/office/officeart/2018/2/layout/IconCircleList"/>
    <dgm:cxn modelId="{8511264B-2A86-46C5-B57A-6B43A9B11EF5}" type="presParOf" srcId="{0BDA259A-5457-47F5-BAEF-E7ED8CF9BB4F}" destId="{6F3E9470-0D65-423E-922B-758920D0295A}" srcOrd="1" destOrd="0" presId="urn:microsoft.com/office/officeart/2018/2/layout/IconCircleList"/>
    <dgm:cxn modelId="{73BDAA19-2740-4235-8205-8D81B3C0EFB6}" type="presParOf" srcId="{0BDA259A-5457-47F5-BAEF-E7ED8CF9BB4F}" destId="{2FF06308-C568-446B-B838-6716E17574B7}" srcOrd="2" destOrd="0" presId="urn:microsoft.com/office/officeart/2018/2/layout/IconCircleList"/>
    <dgm:cxn modelId="{D81CA56F-D410-4C90-8E1E-8ED8FA7DD518}" type="presParOf" srcId="{0BDA259A-5457-47F5-BAEF-E7ED8CF9BB4F}" destId="{113FBE1E-4B75-4648-9B88-2451B00EB69B}" srcOrd="3" destOrd="0" presId="urn:microsoft.com/office/officeart/2018/2/layout/IconCircleList"/>
    <dgm:cxn modelId="{1BB1BE40-CFAC-416B-9365-7F7475834802}" type="presParOf" srcId="{BDA8D819-D72B-4800-95BF-DAFDB9632EF7}" destId="{1B931B76-729C-479E-89D3-197B30713F33}" srcOrd="5" destOrd="0" presId="urn:microsoft.com/office/officeart/2018/2/layout/IconCircleList"/>
    <dgm:cxn modelId="{6887763B-D558-4D00-8838-78E19D2EFA8C}" type="presParOf" srcId="{BDA8D819-D72B-4800-95BF-DAFDB9632EF7}" destId="{83157AF8-7A14-4BF6-BC34-22F2F8DCD180}" srcOrd="6" destOrd="0" presId="urn:microsoft.com/office/officeart/2018/2/layout/IconCircleList"/>
    <dgm:cxn modelId="{2BC837E0-D5EB-4F9E-BE06-D5A75EABB81D}" type="presParOf" srcId="{83157AF8-7A14-4BF6-BC34-22F2F8DCD180}" destId="{4461F71C-CEE8-4FEB-8615-63C99EBF9DD3}" srcOrd="0" destOrd="0" presId="urn:microsoft.com/office/officeart/2018/2/layout/IconCircleList"/>
    <dgm:cxn modelId="{52C27AA1-BAD6-4D50-BC0D-CC28F5CAAA48}" type="presParOf" srcId="{83157AF8-7A14-4BF6-BC34-22F2F8DCD180}" destId="{B070C945-5EC7-467F-8991-C8E072F5421C}" srcOrd="1" destOrd="0" presId="urn:microsoft.com/office/officeart/2018/2/layout/IconCircleList"/>
    <dgm:cxn modelId="{75BF761B-CD4A-4021-B10A-833F805935E7}" type="presParOf" srcId="{83157AF8-7A14-4BF6-BC34-22F2F8DCD180}" destId="{B26E592A-4446-454B-A45D-1ECD3CFB8F13}" srcOrd="2" destOrd="0" presId="urn:microsoft.com/office/officeart/2018/2/layout/IconCircleList"/>
    <dgm:cxn modelId="{9D01E37B-3BB0-42DC-8A23-F88AFD8C9206}" type="presParOf" srcId="{83157AF8-7A14-4BF6-BC34-22F2F8DCD180}" destId="{200A3494-5314-4B8F-A6B0-715A94ADE8CE}" srcOrd="3" destOrd="0" presId="urn:microsoft.com/office/officeart/2018/2/layout/IconCircleList"/>
    <dgm:cxn modelId="{B0DD4B14-E67F-4AC7-AEBD-8A8F4DB57E80}" type="presParOf" srcId="{BDA8D819-D72B-4800-95BF-DAFDB9632EF7}" destId="{2C577E35-EF8E-4FF3-B07C-818D5991BD6A}" srcOrd="7" destOrd="0" presId="urn:microsoft.com/office/officeart/2018/2/layout/IconCircleList"/>
    <dgm:cxn modelId="{06FEE4BA-1155-40DC-AE6C-BEA867975351}" type="presParOf" srcId="{BDA8D819-D72B-4800-95BF-DAFDB9632EF7}" destId="{5E6FB1E9-814E-40D7-A633-4F651EF1C284}" srcOrd="8" destOrd="0" presId="urn:microsoft.com/office/officeart/2018/2/layout/IconCircleList"/>
    <dgm:cxn modelId="{AF998153-FC48-40A3-A22A-224FDD86CBDD}" type="presParOf" srcId="{5E6FB1E9-814E-40D7-A633-4F651EF1C284}" destId="{B5A4F84C-3F5F-4205-AC4C-2B5D8BDC4A0A}" srcOrd="0" destOrd="0" presId="urn:microsoft.com/office/officeart/2018/2/layout/IconCircleList"/>
    <dgm:cxn modelId="{B9B07675-B441-403A-BFDF-5EACC2798779}" type="presParOf" srcId="{5E6FB1E9-814E-40D7-A633-4F651EF1C284}" destId="{B99B6EDD-4552-4CAF-AC32-9D0778AB3B56}" srcOrd="1" destOrd="0" presId="urn:microsoft.com/office/officeart/2018/2/layout/IconCircleList"/>
    <dgm:cxn modelId="{6DBAFBEE-4769-4379-9F44-94D59DF093C5}" type="presParOf" srcId="{5E6FB1E9-814E-40D7-A633-4F651EF1C284}" destId="{15082890-CDC1-4D54-B034-81D77FEA8DA3}" srcOrd="2" destOrd="0" presId="urn:microsoft.com/office/officeart/2018/2/layout/IconCircleList"/>
    <dgm:cxn modelId="{CF047207-3E2D-4D4D-9893-B913FB513F98}" type="presParOf" srcId="{5E6FB1E9-814E-40D7-A633-4F651EF1C284}" destId="{5E39B6D5-D435-49F6-B787-36221842D9DB}" srcOrd="3" destOrd="0" presId="urn:microsoft.com/office/officeart/2018/2/layout/IconCircleList"/>
    <dgm:cxn modelId="{09031AFC-9738-4BAF-9B05-B8CE93486C7C}" type="presParOf" srcId="{BDA8D819-D72B-4800-95BF-DAFDB9632EF7}" destId="{3A2C3A7A-6EB8-4856-8B73-EC9F11C13B72}" srcOrd="9" destOrd="0" presId="urn:microsoft.com/office/officeart/2018/2/layout/IconCircleList"/>
    <dgm:cxn modelId="{D2E0B752-B1AA-4FF0-BADA-DB80A43DCDAA}" type="presParOf" srcId="{BDA8D819-D72B-4800-95BF-DAFDB9632EF7}" destId="{DE569F29-634E-40F2-B40D-594603154A39}" srcOrd="10" destOrd="0" presId="urn:microsoft.com/office/officeart/2018/2/layout/IconCircleList"/>
    <dgm:cxn modelId="{6B255B7F-DEAA-473F-9F58-39CBA6A25035}" type="presParOf" srcId="{DE569F29-634E-40F2-B40D-594603154A39}" destId="{46996A86-A281-4E37-94E9-BCEE99F4576A}" srcOrd="0" destOrd="0" presId="urn:microsoft.com/office/officeart/2018/2/layout/IconCircleList"/>
    <dgm:cxn modelId="{6E3A6FDD-C754-49D5-83E2-0C5F0EA1C7AA}" type="presParOf" srcId="{DE569F29-634E-40F2-B40D-594603154A39}" destId="{2A1DA086-91D9-4A97-AC46-A3392A4C70CE}" srcOrd="1" destOrd="0" presId="urn:microsoft.com/office/officeart/2018/2/layout/IconCircleList"/>
    <dgm:cxn modelId="{D7E83151-E18E-4B67-A4BE-72161E508CEC}" type="presParOf" srcId="{DE569F29-634E-40F2-B40D-594603154A39}" destId="{D4ABA599-7138-48CB-BAEF-D8DAD9E0B562}" srcOrd="2" destOrd="0" presId="urn:microsoft.com/office/officeart/2018/2/layout/IconCircleList"/>
    <dgm:cxn modelId="{7F8584EB-E3A3-4A24-98AE-EC36A27000CD}" type="presParOf" srcId="{DE569F29-634E-40F2-B40D-594603154A39}" destId="{93AA93E3-3881-4A57-9601-AE0EA2F69380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125C35-30AB-4392-9BB4-8ACA42BDD6C6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24F42A15-FAF6-491A-A127-F70EF91791E0}">
      <dgm:prSet/>
      <dgm:spPr/>
      <dgm:t>
        <a:bodyPr/>
        <a:lstStyle/>
        <a:p>
          <a:pPr>
            <a:defRPr cap="all"/>
          </a:pPr>
          <a:r>
            <a:rPr lang="en-US"/>
            <a:t>Flexibility</a:t>
          </a:r>
        </a:p>
      </dgm:t>
    </dgm:pt>
    <dgm:pt modelId="{63F99ADF-0AB9-426A-A659-6BC0CB3A77C6}" type="parTrans" cxnId="{A7A4DE23-3200-4A7E-A1EF-EB036889B0BB}">
      <dgm:prSet/>
      <dgm:spPr/>
      <dgm:t>
        <a:bodyPr/>
        <a:lstStyle/>
        <a:p>
          <a:endParaRPr lang="en-US"/>
        </a:p>
      </dgm:t>
    </dgm:pt>
    <dgm:pt modelId="{CDC9F899-021B-4949-9232-7863A754C74A}" type="sibTrans" cxnId="{A7A4DE23-3200-4A7E-A1EF-EB036889B0BB}">
      <dgm:prSet/>
      <dgm:spPr/>
      <dgm:t>
        <a:bodyPr/>
        <a:lstStyle/>
        <a:p>
          <a:endParaRPr lang="en-US"/>
        </a:p>
      </dgm:t>
    </dgm:pt>
    <dgm:pt modelId="{87724337-5EE8-4DE0-9F08-D2A767E10C8F}">
      <dgm:prSet/>
      <dgm:spPr/>
      <dgm:t>
        <a:bodyPr/>
        <a:lstStyle/>
        <a:p>
          <a:pPr>
            <a:defRPr cap="all"/>
          </a:pPr>
          <a:r>
            <a:rPr lang="en-US"/>
            <a:t>Strength</a:t>
          </a:r>
        </a:p>
      </dgm:t>
    </dgm:pt>
    <dgm:pt modelId="{93674831-B9EB-4C28-817D-57C573E4CDB8}" type="parTrans" cxnId="{6CF7495E-EC64-41AE-AEE3-6BC21C2B54E8}">
      <dgm:prSet/>
      <dgm:spPr/>
      <dgm:t>
        <a:bodyPr/>
        <a:lstStyle/>
        <a:p>
          <a:endParaRPr lang="en-US"/>
        </a:p>
      </dgm:t>
    </dgm:pt>
    <dgm:pt modelId="{01A3F295-B1D5-46F4-96C9-260DD78C115C}" type="sibTrans" cxnId="{6CF7495E-EC64-41AE-AEE3-6BC21C2B54E8}">
      <dgm:prSet/>
      <dgm:spPr/>
      <dgm:t>
        <a:bodyPr/>
        <a:lstStyle/>
        <a:p>
          <a:endParaRPr lang="en-US"/>
        </a:p>
      </dgm:t>
    </dgm:pt>
    <dgm:pt modelId="{E6796D70-206D-4DE6-B705-EFBCBCE482AC}">
      <dgm:prSet/>
      <dgm:spPr/>
      <dgm:t>
        <a:bodyPr/>
        <a:lstStyle/>
        <a:p>
          <a:pPr>
            <a:defRPr cap="all"/>
          </a:pPr>
          <a:r>
            <a:rPr lang="en-US"/>
            <a:t>Cardio</a:t>
          </a:r>
        </a:p>
      </dgm:t>
    </dgm:pt>
    <dgm:pt modelId="{5C2704E5-07DC-44D9-A255-E610070A334B}" type="parTrans" cxnId="{EBEFE8A5-29FC-400A-B2E3-4D9846FECB6B}">
      <dgm:prSet/>
      <dgm:spPr/>
      <dgm:t>
        <a:bodyPr/>
        <a:lstStyle/>
        <a:p>
          <a:endParaRPr lang="en-US"/>
        </a:p>
      </dgm:t>
    </dgm:pt>
    <dgm:pt modelId="{3F5F2F04-B5F4-46A0-9108-312ECA1246DD}" type="sibTrans" cxnId="{EBEFE8A5-29FC-400A-B2E3-4D9846FECB6B}">
      <dgm:prSet/>
      <dgm:spPr/>
      <dgm:t>
        <a:bodyPr/>
        <a:lstStyle/>
        <a:p>
          <a:endParaRPr lang="en-US"/>
        </a:p>
      </dgm:t>
    </dgm:pt>
    <dgm:pt modelId="{EC0A1F48-23A9-4B2E-B7D4-6AFE60B81849}" type="pres">
      <dgm:prSet presAssocID="{19125C35-30AB-4392-9BB4-8ACA42BDD6C6}" presName="root" presStyleCnt="0">
        <dgm:presLayoutVars>
          <dgm:dir/>
          <dgm:resizeHandles val="exact"/>
        </dgm:presLayoutVars>
      </dgm:prSet>
      <dgm:spPr/>
    </dgm:pt>
    <dgm:pt modelId="{79EFD901-131A-4110-B5FE-68B357ADC674}" type="pres">
      <dgm:prSet presAssocID="{24F42A15-FAF6-491A-A127-F70EF91791E0}" presName="compNode" presStyleCnt="0"/>
      <dgm:spPr/>
    </dgm:pt>
    <dgm:pt modelId="{931A8539-31AF-4506-A485-0091D8073183}" type="pres">
      <dgm:prSet presAssocID="{24F42A15-FAF6-491A-A127-F70EF91791E0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D9353349-F73A-4721-80DE-25F836628C10}" type="pres">
      <dgm:prSet presAssocID="{24F42A15-FAF6-491A-A127-F70EF91791E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un"/>
        </a:ext>
      </dgm:extLst>
    </dgm:pt>
    <dgm:pt modelId="{4B7B1EF1-422F-4768-8D67-94097BD36779}" type="pres">
      <dgm:prSet presAssocID="{24F42A15-FAF6-491A-A127-F70EF91791E0}" presName="spaceRect" presStyleCnt="0"/>
      <dgm:spPr/>
    </dgm:pt>
    <dgm:pt modelId="{80897EE0-BF69-4202-A8A7-E658DAAAB933}" type="pres">
      <dgm:prSet presAssocID="{24F42A15-FAF6-491A-A127-F70EF91791E0}" presName="textRect" presStyleLbl="revTx" presStyleIdx="0" presStyleCnt="3">
        <dgm:presLayoutVars>
          <dgm:chMax val="1"/>
          <dgm:chPref val="1"/>
        </dgm:presLayoutVars>
      </dgm:prSet>
      <dgm:spPr/>
    </dgm:pt>
    <dgm:pt modelId="{82643235-862D-439B-B901-341E5CAA2856}" type="pres">
      <dgm:prSet presAssocID="{CDC9F899-021B-4949-9232-7863A754C74A}" presName="sibTrans" presStyleCnt="0"/>
      <dgm:spPr/>
    </dgm:pt>
    <dgm:pt modelId="{F4E1E1FD-2085-48BD-964E-537E3D8026CB}" type="pres">
      <dgm:prSet presAssocID="{87724337-5EE8-4DE0-9F08-D2A767E10C8F}" presName="compNode" presStyleCnt="0"/>
      <dgm:spPr/>
    </dgm:pt>
    <dgm:pt modelId="{E01BACE1-A998-47AA-9F0A-2BE993A038A2}" type="pres">
      <dgm:prSet presAssocID="{87724337-5EE8-4DE0-9F08-D2A767E10C8F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14A9DABE-4C86-4E27-BE93-880BD5DC1476}" type="pres">
      <dgm:prSet presAssocID="{87724337-5EE8-4DE0-9F08-D2A767E10C8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uscle Arm"/>
        </a:ext>
      </dgm:extLst>
    </dgm:pt>
    <dgm:pt modelId="{62B73B7C-AD27-4A44-8B6E-DD35C5E1155D}" type="pres">
      <dgm:prSet presAssocID="{87724337-5EE8-4DE0-9F08-D2A767E10C8F}" presName="spaceRect" presStyleCnt="0"/>
      <dgm:spPr/>
    </dgm:pt>
    <dgm:pt modelId="{06029816-3930-4A45-86FA-4509B81BE7D5}" type="pres">
      <dgm:prSet presAssocID="{87724337-5EE8-4DE0-9F08-D2A767E10C8F}" presName="textRect" presStyleLbl="revTx" presStyleIdx="1" presStyleCnt="3">
        <dgm:presLayoutVars>
          <dgm:chMax val="1"/>
          <dgm:chPref val="1"/>
        </dgm:presLayoutVars>
      </dgm:prSet>
      <dgm:spPr/>
    </dgm:pt>
    <dgm:pt modelId="{0BFE727E-515E-49EE-86B0-128D546973B9}" type="pres">
      <dgm:prSet presAssocID="{01A3F295-B1D5-46F4-96C9-260DD78C115C}" presName="sibTrans" presStyleCnt="0"/>
      <dgm:spPr/>
    </dgm:pt>
    <dgm:pt modelId="{29EE4A92-9817-4BF5-A43C-719FD63F2116}" type="pres">
      <dgm:prSet presAssocID="{E6796D70-206D-4DE6-B705-EFBCBCE482AC}" presName="compNode" presStyleCnt="0"/>
      <dgm:spPr/>
    </dgm:pt>
    <dgm:pt modelId="{73F25118-BADD-4B4B-B909-C8F66607E975}" type="pres">
      <dgm:prSet presAssocID="{E6796D70-206D-4DE6-B705-EFBCBCE482AC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700F5228-8D18-4FE0-8606-8B621FF84061}" type="pres">
      <dgm:prSet presAssocID="{E6796D70-206D-4DE6-B705-EFBCBCE482A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rt Organ"/>
        </a:ext>
      </dgm:extLst>
    </dgm:pt>
    <dgm:pt modelId="{61CADBA5-02FC-47EB-9AE8-EDA41593DF2F}" type="pres">
      <dgm:prSet presAssocID="{E6796D70-206D-4DE6-B705-EFBCBCE482AC}" presName="spaceRect" presStyleCnt="0"/>
      <dgm:spPr/>
    </dgm:pt>
    <dgm:pt modelId="{B144933A-9983-4078-B94B-B84EE4FB4576}" type="pres">
      <dgm:prSet presAssocID="{E6796D70-206D-4DE6-B705-EFBCBCE482AC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527D8303-DA90-4CEB-8781-7FFE6CEA9A4C}" type="presOf" srcId="{E6796D70-206D-4DE6-B705-EFBCBCE482AC}" destId="{B144933A-9983-4078-B94B-B84EE4FB4576}" srcOrd="0" destOrd="0" presId="urn:microsoft.com/office/officeart/2018/5/layout/IconLeafLabelList"/>
    <dgm:cxn modelId="{9D054617-69F2-41E7-B561-A153005FB86C}" type="presOf" srcId="{19125C35-30AB-4392-9BB4-8ACA42BDD6C6}" destId="{EC0A1F48-23A9-4B2E-B7D4-6AFE60B81849}" srcOrd="0" destOrd="0" presId="urn:microsoft.com/office/officeart/2018/5/layout/IconLeafLabelList"/>
    <dgm:cxn modelId="{A7A4DE23-3200-4A7E-A1EF-EB036889B0BB}" srcId="{19125C35-30AB-4392-9BB4-8ACA42BDD6C6}" destId="{24F42A15-FAF6-491A-A127-F70EF91791E0}" srcOrd="0" destOrd="0" parTransId="{63F99ADF-0AB9-426A-A659-6BC0CB3A77C6}" sibTransId="{CDC9F899-021B-4949-9232-7863A754C74A}"/>
    <dgm:cxn modelId="{6CF7495E-EC64-41AE-AEE3-6BC21C2B54E8}" srcId="{19125C35-30AB-4392-9BB4-8ACA42BDD6C6}" destId="{87724337-5EE8-4DE0-9F08-D2A767E10C8F}" srcOrd="1" destOrd="0" parTransId="{93674831-B9EB-4C28-817D-57C573E4CDB8}" sibTransId="{01A3F295-B1D5-46F4-96C9-260DD78C115C}"/>
    <dgm:cxn modelId="{D5EEB45E-72E6-4423-A7EA-00846416A488}" type="presOf" srcId="{87724337-5EE8-4DE0-9F08-D2A767E10C8F}" destId="{06029816-3930-4A45-86FA-4509B81BE7D5}" srcOrd="0" destOrd="0" presId="urn:microsoft.com/office/officeart/2018/5/layout/IconLeafLabelList"/>
    <dgm:cxn modelId="{EBEFE8A5-29FC-400A-B2E3-4D9846FECB6B}" srcId="{19125C35-30AB-4392-9BB4-8ACA42BDD6C6}" destId="{E6796D70-206D-4DE6-B705-EFBCBCE482AC}" srcOrd="2" destOrd="0" parTransId="{5C2704E5-07DC-44D9-A255-E610070A334B}" sibTransId="{3F5F2F04-B5F4-46A0-9108-312ECA1246DD}"/>
    <dgm:cxn modelId="{558A21EE-7394-4FAF-8EF2-BB5E62A0F549}" type="presOf" srcId="{24F42A15-FAF6-491A-A127-F70EF91791E0}" destId="{80897EE0-BF69-4202-A8A7-E658DAAAB933}" srcOrd="0" destOrd="0" presId="urn:microsoft.com/office/officeart/2018/5/layout/IconLeafLabelList"/>
    <dgm:cxn modelId="{E8D9E481-A43E-4B51-835B-65DF197EA8D4}" type="presParOf" srcId="{EC0A1F48-23A9-4B2E-B7D4-6AFE60B81849}" destId="{79EFD901-131A-4110-B5FE-68B357ADC674}" srcOrd="0" destOrd="0" presId="urn:microsoft.com/office/officeart/2018/5/layout/IconLeafLabelList"/>
    <dgm:cxn modelId="{E82DCE65-4D65-44D0-BB56-36A89BB91E1D}" type="presParOf" srcId="{79EFD901-131A-4110-B5FE-68B357ADC674}" destId="{931A8539-31AF-4506-A485-0091D8073183}" srcOrd="0" destOrd="0" presId="urn:microsoft.com/office/officeart/2018/5/layout/IconLeafLabelList"/>
    <dgm:cxn modelId="{7BDE075C-1137-4C95-B93F-E5B830A0820E}" type="presParOf" srcId="{79EFD901-131A-4110-B5FE-68B357ADC674}" destId="{D9353349-F73A-4721-80DE-25F836628C10}" srcOrd="1" destOrd="0" presId="urn:microsoft.com/office/officeart/2018/5/layout/IconLeafLabelList"/>
    <dgm:cxn modelId="{DC94813F-A2DA-4D65-BAF9-94959F99E2BE}" type="presParOf" srcId="{79EFD901-131A-4110-B5FE-68B357ADC674}" destId="{4B7B1EF1-422F-4768-8D67-94097BD36779}" srcOrd="2" destOrd="0" presId="urn:microsoft.com/office/officeart/2018/5/layout/IconLeafLabelList"/>
    <dgm:cxn modelId="{197E23C7-1179-47A4-A888-E9AA907887C9}" type="presParOf" srcId="{79EFD901-131A-4110-B5FE-68B357ADC674}" destId="{80897EE0-BF69-4202-A8A7-E658DAAAB933}" srcOrd="3" destOrd="0" presId="urn:microsoft.com/office/officeart/2018/5/layout/IconLeafLabelList"/>
    <dgm:cxn modelId="{81BE5BAE-AF1E-43A9-944E-5430072113DB}" type="presParOf" srcId="{EC0A1F48-23A9-4B2E-B7D4-6AFE60B81849}" destId="{82643235-862D-439B-B901-341E5CAA2856}" srcOrd="1" destOrd="0" presId="urn:microsoft.com/office/officeart/2018/5/layout/IconLeafLabelList"/>
    <dgm:cxn modelId="{938A223D-C7AF-483A-8476-4918AD7A189F}" type="presParOf" srcId="{EC0A1F48-23A9-4B2E-B7D4-6AFE60B81849}" destId="{F4E1E1FD-2085-48BD-964E-537E3D8026CB}" srcOrd="2" destOrd="0" presId="urn:microsoft.com/office/officeart/2018/5/layout/IconLeafLabelList"/>
    <dgm:cxn modelId="{A24F50E8-EC7E-4068-84D4-6C3CD8D160C0}" type="presParOf" srcId="{F4E1E1FD-2085-48BD-964E-537E3D8026CB}" destId="{E01BACE1-A998-47AA-9F0A-2BE993A038A2}" srcOrd="0" destOrd="0" presId="urn:microsoft.com/office/officeart/2018/5/layout/IconLeafLabelList"/>
    <dgm:cxn modelId="{B5BA45B3-D90A-4EFE-86F5-C2FDE9F9D86A}" type="presParOf" srcId="{F4E1E1FD-2085-48BD-964E-537E3D8026CB}" destId="{14A9DABE-4C86-4E27-BE93-880BD5DC1476}" srcOrd="1" destOrd="0" presId="urn:microsoft.com/office/officeart/2018/5/layout/IconLeafLabelList"/>
    <dgm:cxn modelId="{6F569C3A-9190-455C-9EEE-FF4E5C4E5D6C}" type="presParOf" srcId="{F4E1E1FD-2085-48BD-964E-537E3D8026CB}" destId="{62B73B7C-AD27-4A44-8B6E-DD35C5E1155D}" srcOrd="2" destOrd="0" presId="urn:microsoft.com/office/officeart/2018/5/layout/IconLeafLabelList"/>
    <dgm:cxn modelId="{4230458E-3572-4FF8-8FBC-8A1EDCBA3FEF}" type="presParOf" srcId="{F4E1E1FD-2085-48BD-964E-537E3D8026CB}" destId="{06029816-3930-4A45-86FA-4509B81BE7D5}" srcOrd="3" destOrd="0" presId="urn:microsoft.com/office/officeart/2018/5/layout/IconLeafLabelList"/>
    <dgm:cxn modelId="{098AD83E-92F0-47B4-82FA-9D76998F4FF3}" type="presParOf" srcId="{EC0A1F48-23A9-4B2E-B7D4-6AFE60B81849}" destId="{0BFE727E-515E-49EE-86B0-128D546973B9}" srcOrd="3" destOrd="0" presId="urn:microsoft.com/office/officeart/2018/5/layout/IconLeafLabelList"/>
    <dgm:cxn modelId="{081C5570-63B1-4AE2-AEF8-15DD4D75F9BD}" type="presParOf" srcId="{EC0A1F48-23A9-4B2E-B7D4-6AFE60B81849}" destId="{29EE4A92-9817-4BF5-A43C-719FD63F2116}" srcOrd="4" destOrd="0" presId="urn:microsoft.com/office/officeart/2018/5/layout/IconLeafLabelList"/>
    <dgm:cxn modelId="{9475F131-E82A-4535-B79F-5794E108DCB5}" type="presParOf" srcId="{29EE4A92-9817-4BF5-A43C-719FD63F2116}" destId="{73F25118-BADD-4B4B-B909-C8F66607E975}" srcOrd="0" destOrd="0" presId="urn:microsoft.com/office/officeart/2018/5/layout/IconLeafLabelList"/>
    <dgm:cxn modelId="{FDAA0EDE-7AE6-483B-8A31-5AE32ABDB1A5}" type="presParOf" srcId="{29EE4A92-9817-4BF5-A43C-719FD63F2116}" destId="{700F5228-8D18-4FE0-8606-8B621FF84061}" srcOrd="1" destOrd="0" presId="urn:microsoft.com/office/officeart/2018/5/layout/IconLeafLabelList"/>
    <dgm:cxn modelId="{94B405C3-A0D2-4D54-A3A6-8FD49E807284}" type="presParOf" srcId="{29EE4A92-9817-4BF5-A43C-719FD63F2116}" destId="{61CADBA5-02FC-47EB-9AE8-EDA41593DF2F}" srcOrd="2" destOrd="0" presId="urn:microsoft.com/office/officeart/2018/5/layout/IconLeafLabelList"/>
    <dgm:cxn modelId="{BAAB262D-22AC-487F-8389-C23E675D53CC}" type="presParOf" srcId="{29EE4A92-9817-4BF5-A43C-719FD63F2116}" destId="{B144933A-9983-4078-B94B-B84EE4FB4576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444F23-6A21-4A95-AD93-05193B5A1817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E9EA8080-C049-4F19-8B76-443799756758}">
      <dgm:prSet/>
      <dgm:spPr/>
      <dgm:t>
        <a:bodyPr/>
        <a:lstStyle/>
        <a:p>
          <a:pPr>
            <a:defRPr cap="all"/>
          </a:pPr>
          <a:r>
            <a:rPr lang="en-US"/>
            <a:t>Reduces stress </a:t>
          </a:r>
        </a:p>
      </dgm:t>
    </dgm:pt>
    <dgm:pt modelId="{2DF4392F-69AB-4D92-95DE-E9316DD23829}" type="parTrans" cxnId="{6B30C1E9-50AE-4109-8628-28A1B34A4135}">
      <dgm:prSet/>
      <dgm:spPr/>
      <dgm:t>
        <a:bodyPr/>
        <a:lstStyle/>
        <a:p>
          <a:endParaRPr lang="en-US"/>
        </a:p>
      </dgm:t>
    </dgm:pt>
    <dgm:pt modelId="{0F86B54B-2392-4F6F-8854-7ABDEDF646D4}" type="sibTrans" cxnId="{6B30C1E9-50AE-4109-8628-28A1B34A4135}">
      <dgm:prSet/>
      <dgm:spPr/>
      <dgm:t>
        <a:bodyPr/>
        <a:lstStyle/>
        <a:p>
          <a:endParaRPr lang="en-US"/>
        </a:p>
      </dgm:t>
    </dgm:pt>
    <dgm:pt modelId="{4E462874-E8F3-49B3-A9F0-9F04307FA94C}">
      <dgm:prSet/>
      <dgm:spPr/>
      <dgm:t>
        <a:bodyPr/>
        <a:lstStyle/>
        <a:p>
          <a:pPr>
            <a:defRPr cap="all"/>
          </a:pPr>
          <a:r>
            <a:rPr lang="en-US"/>
            <a:t>Improves overall well-being</a:t>
          </a:r>
        </a:p>
      </dgm:t>
    </dgm:pt>
    <dgm:pt modelId="{506532DD-0E68-4BA4-BAED-55486B735A6D}" type="parTrans" cxnId="{0941A009-0587-4651-830F-ED15F7D29E19}">
      <dgm:prSet/>
      <dgm:spPr/>
      <dgm:t>
        <a:bodyPr/>
        <a:lstStyle/>
        <a:p>
          <a:endParaRPr lang="en-US"/>
        </a:p>
      </dgm:t>
    </dgm:pt>
    <dgm:pt modelId="{9D7CE445-14B8-4553-BB65-8ED74E9883E9}" type="sibTrans" cxnId="{0941A009-0587-4651-830F-ED15F7D29E19}">
      <dgm:prSet/>
      <dgm:spPr/>
      <dgm:t>
        <a:bodyPr/>
        <a:lstStyle/>
        <a:p>
          <a:endParaRPr lang="en-US"/>
        </a:p>
      </dgm:t>
    </dgm:pt>
    <dgm:pt modelId="{EBC13DF9-1B6C-4352-B2F2-A49769D33989}" type="pres">
      <dgm:prSet presAssocID="{BC444F23-6A21-4A95-AD93-05193B5A1817}" presName="root" presStyleCnt="0">
        <dgm:presLayoutVars>
          <dgm:dir/>
          <dgm:resizeHandles val="exact"/>
        </dgm:presLayoutVars>
      </dgm:prSet>
      <dgm:spPr/>
    </dgm:pt>
    <dgm:pt modelId="{59320654-F91E-452E-98CD-A38CFE8CDA7B}" type="pres">
      <dgm:prSet presAssocID="{E9EA8080-C049-4F19-8B76-443799756758}" presName="compNode" presStyleCnt="0"/>
      <dgm:spPr/>
    </dgm:pt>
    <dgm:pt modelId="{538607F5-6D6F-4BD3-9BBA-38B798C8A974}" type="pres">
      <dgm:prSet presAssocID="{E9EA8080-C049-4F19-8B76-443799756758}" presName="iconBgRect" presStyleLbl="bgShp" presStyleIdx="0" presStyleCnt="2"/>
      <dgm:spPr/>
    </dgm:pt>
    <dgm:pt modelId="{C526AB1E-D9C7-4A4B-95B5-DEA0EEE1FC82}" type="pres">
      <dgm:prSet presAssocID="{E9EA8080-C049-4F19-8B76-443799756758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A3047AFE-302E-41E6-A844-0D8C56A31771}" type="pres">
      <dgm:prSet presAssocID="{E9EA8080-C049-4F19-8B76-443799756758}" presName="spaceRect" presStyleCnt="0"/>
      <dgm:spPr/>
    </dgm:pt>
    <dgm:pt modelId="{89DD1508-5E43-4E22-B246-4A5A4D461617}" type="pres">
      <dgm:prSet presAssocID="{E9EA8080-C049-4F19-8B76-443799756758}" presName="textRect" presStyleLbl="revTx" presStyleIdx="0" presStyleCnt="2">
        <dgm:presLayoutVars>
          <dgm:chMax val="1"/>
          <dgm:chPref val="1"/>
        </dgm:presLayoutVars>
      </dgm:prSet>
      <dgm:spPr/>
    </dgm:pt>
    <dgm:pt modelId="{43DBF04B-845E-4766-AE9C-3D0EA08901BF}" type="pres">
      <dgm:prSet presAssocID="{0F86B54B-2392-4F6F-8854-7ABDEDF646D4}" presName="sibTrans" presStyleCnt="0"/>
      <dgm:spPr/>
    </dgm:pt>
    <dgm:pt modelId="{C6C1326B-F97B-4438-92C2-BC15DA05BAB2}" type="pres">
      <dgm:prSet presAssocID="{4E462874-E8F3-49B3-A9F0-9F04307FA94C}" presName="compNode" presStyleCnt="0"/>
      <dgm:spPr/>
    </dgm:pt>
    <dgm:pt modelId="{084F2B9B-8EF9-4DA7-AB5D-C314C09AD9FE}" type="pres">
      <dgm:prSet presAssocID="{4E462874-E8F3-49B3-A9F0-9F04307FA94C}" presName="iconBgRect" presStyleLbl="bgShp" presStyleIdx="1" presStyleCnt="2"/>
      <dgm:spPr>
        <a:prstGeom prst="heart">
          <a:avLst/>
        </a:prstGeom>
      </dgm:spPr>
    </dgm:pt>
    <dgm:pt modelId="{DC84CF00-EE3F-44C7-9F99-B52F2977F22E}" type="pres">
      <dgm:prSet presAssocID="{4E462874-E8F3-49B3-A9F0-9F04307FA94C}" presName="iconRect" presStyleLbl="node1" presStyleIdx="1" presStyleCnt="2" custLinFactX="71693" custLinFactNeighborX="100000" custLinFactNeighborY="-531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umbbell"/>
        </a:ext>
      </dgm:extLst>
    </dgm:pt>
    <dgm:pt modelId="{96EB7230-F945-4CD2-B958-08C0F544A5A6}" type="pres">
      <dgm:prSet presAssocID="{4E462874-E8F3-49B3-A9F0-9F04307FA94C}" presName="spaceRect" presStyleCnt="0"/>
      <dgm:spPr/>
    </dgm:pt>
    <dgm:pt modelId="{0670C5D0-14DF-48E6-8229-343336AA9A43}" type="pres">
      <dgm:prSet presAssocID="{4E462874-E8F3-49B3-A9F0-9F04307FA94C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0941A009-0587-4651-830F-ED15F7D29E19}" srcId="{BC444F23-6A21-4A95-AD93-05193B5A1817}" destId="{4E462874-E8F3-49B3-A9F0-9F04307FA94C}" srcOrd="1" destOrd="0" parTransId="{506532DD-0E68-4BA4-BAED-55486B735A6D}" sibTransId="{9D7CE445-14B8-4553-BB65-8ED74E9883E9}"/>
    <dgm:cxn modelId="{E8C5FE18-B422-4CE2-9C16-23BCDEC2DD67}" type="presOf" srcId="{E9EA8080-C049-4F19-8B76-443799756758}" destId="{89DD1508-5E43-4E22-B246-4A5A4D461617}" srcOrd="0" destOrd="0" presId="urn:microsoft.com/office/officeart/2018/5/layout/IconCircleLabelList"/>
    <dgm:cxn modelId="{E79FF485-805E-4109-802E-A4216ACCD06D}" type="presOf" srcId="{BC444F23-6A21-4A95-AD93-05193B5A1817}" destId="{EBC13DF9-1B6C-4352-B2F2-A49769D33989}" srcOrd="0" destOrd="0" presId="urn:microsoft.com/office/officeart/2018/5/layout/IconCircleLabelList"/>
    <dgm:cxn modelId="{D052FAA8-A9AE-42EC-A475-AD10E58F5924}" type="presOf" srcId="{4E462874-E8F3-49B3-A9F0-9F04307FA94C}" destId="{0670C5D0-14DF-48E6-8229-343336AA9A43}" srcOrd="0" destOrd="0" presId="urn:microsoft.com/office/officeart/2018/5/layout/IconCircleLabelList"/>
    <dgm:cxn modelId="{6B30C1E9-50AE-4109-8628-28A1B34A4135}" srcId="{BC444F23-6A21-4A95-AD93-05193B5A1817}" destId="{E9EA8080-C049-4F19-8B76-443799756758}" srcOrd="0" destOrd="0" parTransId="{2DF4392F-69AB-4D92-95DE-E9316DD23829}" sibTransId="{0F86B54B-2392-4F6F-8854-7ABDEDF646D4}"/>
    <dgm:cxn modelId="{A8362F33-7E4E-4A38-BECB-5BE9590A8F51}" type="presParOf" srcId="{EBC13DF9-1B6C-4352-B2F2-A49769D33989}" destId="{59320654-F91E-452E-98CD-A38CFE8CDA7B}" srcOrd="0" destOrd="0" presId="urn:microsoft.com/office/officeart/2018/5/layout/IconCircleLabelList"/>
    <dgm:cxn modelId="{BB25B66D-F581-46DE-BC76-10ED73A27FA9}" type="presParOf" srcId="{59320654-F91E-452E-98CD-A38CFE8CDA7B}" destId="{538607F5-6D6F-4BD3-9BBA-38B798C8A974}" srcOrd="0" destOrd="0" presId="urn:microsoft.com/office/officeart/2018/5/layout/IconCircleLabelList"/>
    <dgm:cxn modelId="{26E994DE-2E61-4BB5-8BB2-1108621A900C}" type="presParOf" srcId="{59320654-F91E-452E-98CD-A38CFE8CDA7B}" destId="{C526AB1E-D9C7-4A4B-95B5-DEA0EEE1FC82}" srcOrd="1" destOrd="0" presId="urn:microsoft.com/office/officeart/2018/5/layout/IconCircleLabelList"/>
    <dgm:cxn modelId="{28A3C4C3-5D35-456E-9FE1-A235E453B15B}" type="presParOf" srcId="{59320654-F91E-452E-98CD-A38CFE8CDA7B}" destId="{A3047AFE-302E-41E6-A844-0D8C56A31771}" srcOrd="2" destOrd="0" presId="urn:microsoft.com/office/officeart/2018/5/layout/IconCircleLabelList"/>
    <dgm:cxn modelId="{BE091808-1CF7-4CAC-AC7A-7452554C7BF5}" type="presParOf" srcId="{59320654-F91E-452E-98CD-A38CFE8CDA7B}" destId="{89DD1508-5E43-4E22-B246-4A5A4D461617}" srcOrd="3" destOrd="0" presId="urn:microsoft.com/office/officeart/2018/5/layout/IconCircleLabelList"/>
    <dgm:cxn modelId="{3FB66237-4480-46EB-AD99-1CE94D958FB4}" type="presParOf" srcId="{EBC13DF9-1B6C-4352-B2F2-A49769D33989}" destId="{43DBF04B-845E-4766-AE9C-3D0EA08901BF}" srcOrd="1" destOrd="0" presId="urn:microsoft.com/office/officeart/2018/5/layout/IconCircleLabelList"/>
    <dgm:cxn modelId="{9505980B-6DD6-43D0-8E4D-2A07912EC82B}" type="presParOf" srcId="{EBC13DF9-1B6C-4352-B2F2-A49769D33989}" destId="{C6C1326B-F97B-4438-92C2-BC15DA05BAB2}" srcOrd="2" destOrd="0" presId="urn:microsoft.com/office/officeart/2018/5/layout/IconCircleLabelList"/>
    <dgm:cxn modelId="{2D99C55B-B263-4DC8-9905-92A554D9C4E9}" type="presParOf" srcId="{C6C1326B-F97B-4438-92C2-BC15DA05BAB2}" destId="{084F2B9B-8EF9-4DA7-AB5D-C314C09AD9FE}" srcOrd="0" destOrd="0" presId="urn:microsoft.com/office/officeart/2018/5/layout/IconCircleLabelList"/>
    <dgm:cxn modelId="{95587B87-349E-483A-9FA7-1D5B32EA2449}" type="presParOf" srcId="{C6C1326B-F97B-4438-92C2-BC15DA05BAB2}" destId="{DC84CF00-EE3F-44C7-9F99-B52F2977F22E}" srcOrd="1" destOrd="0" presId="urn:microsoft.com/office/officeart/2018/5/layout/IconCircleLabelList"/>
    <dgm:cxn modelId="{ED1152CE-9322-4878-A202-C8B8BF9E584A}" type="presParOf" srcId="{C6C1326B-F97B-4438-92C2-BC15DA05BAB2}" destId="{96EB7230-F945-4CD2-B958-08C0F544A5A6}" srcOrd="2" destOrd="0" presId="urn:microsoft.com/office/officeart/2018/5/layout/IconCircleLabelList"/>
    <dgm:cxn modelId="{FDAB2101-A8E7-4C45-A788-ACF4D74B98A8}" type="presParOf" srcId="{C6C1326B-F97B-4438-92C2-BC15DA05BAB2}" destId="{0670C5D0-14DF-48E6-8229-343336AA9A43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D281F-841A-4E19-B38A-DC90857A705A}">
      <dsp:nvSpPr>
        <dsp:cNvPr id="0" name=""/>
        <dsp:cNvSpPr/>
      </dsp:nvSpPr>
      <dsp:spPr>
        <a:xfrm>
          <a:off x="82613" y="908559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884966-305A-4103-A4AE-33A689DCDFBD}">
      <dsp:nvSpPr>
        <dsp:cNvPr id="0" name=""/>
        <dsp:cNvSpPr/>
      </dsp:nvSpPr>
      <dsp:spPr>
        <a:xfrm>
          <a:off x="271034" y="1096980"/>
          <a:ext cx="520402" cy="52040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5B25B4-BBF0-4699-A387-DA00B9B93024}">
      <dsp:nvSpPr>
        <dsp:cNvPr id="0" name=""/>
        <dsp:cNvSpPr/>
      </dsp:nvSpPr>
      <dsp:spPr>
        <a:xfrm>
          <a:off x="1172126" y="908559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Walk</a:t>
          </a:r>
        </a:p>
      </dsp:txBody>
      <dsp:txXfrm>
        <a:off x="1172126" y="908559"/>
        <a:ext cx="2114937" cy="897246"/>
      </dsp:txXfrm>
    </dsp:sp>
    <dsp:sp modelId="{E812AD06-5839-4C8A-97D0-314D000D28BF}">
      <dsp:nvSpPr>
        <dsp:cNvPr id="0" name=""/>
        <dsp:cNvSpPr/>
      </dsp:nvSpPr>
      <dsp:spPr>
        <a:xfrm>
          <a:off x="3655575" y="908559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F5D659-E154-46B6-8AF4-50E742B3F106}">
      <dsp:nvSpPr>
        <dsp:cNvPr id="0" name=""/>
        <dsp:cNvSpPr/>
      </dsp:nvSpPr>
      <dsp:spPr>
        <a:xfrm>
          <a:off x="3843996" y="1096980"/>
          <a:ext cx="520402" cy="52040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2DC4B2-0DE3-422E-AD27-B37A15BA4C3B}">
      <dsp:nvSpPr>
        <dsp:cNvPr id="0" name=""/>
        <dsp:cNvSpPr/>
      </dsp:nvSpPr>
      <dsp:spPr>
        <a:xfrm>
          <a:off x="4745088" y="908559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Weights</a:t>
          </a:r>
        </a:p>
      </dsp:txBody>
      <dsp:txXfrm>
        <a:off x="4745088" y="908559"/>
        <a:ext cx="2114937" cy="897246"/>
      </dsp:txXfrm>
    </dsp:sp>
    <dsp:sp modelId="{13ABAE10-FB56-4663-9C54-75DF9165E4D4}">
      <dsp:nvSpPr>
        <dsp:cNvPr id="0" name=""/>
        <dsp:cNvSpPr/>
      </dsp:nvSpPr>
      <dsp:spPr>
        <a:xfrm>
          <a:off x="7228536" y="908559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3E9470-0D65-423E-922B-758920D0295A}">
      <dsp:nvSpPr>
        <dsp:cNvPr id="0" name=""/>
        <dsp:cNvSpPr/>
      </dsp:nvSpPr>
      <dsp:spPr>
        <a:xfrm>
          <a:off x="7416958" y="1096980"/>
          <a:ext cx="520402" cy="52040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3FBE1E-4B75-4648-9B88-2451B00EB69B}">
      <dsp:nvSpPr>
        <dsp:cNvPr id="0" name=""/>
        <dsp:cNvSpPr/>
      </dsp:nvSpPr>
      <dsp:spPr>
        <a:xfrm>
          <a:off x="8318049" y="908559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Dance</a:t>
          </a:r>
        </a:p>
      </dsp:txBody>
      <dsp:txXfrm>
        <a:off x="8318049" y="908559"/>
        <a:ext cx="2114937" cy="897246"/>
      </dsp:txXfrm>
    </dsp:sp>
    <dsp:sp modelId="{4461F71C-CEE8-4FEB-8615-63C99EBF9DD3}">
      <dsp:nvSpPr>
        <dsp:cNvPr id="0" name=""/>
        <dsp:cNvSpPr/>
      </dsp:nvSpPr>
      <dsp:spPr>
        <a:xfrm>
          <a:off x="82613" y="2545532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70C945-5EC7-467F-8991-C8E072F5421C}">
      <dsp:nvSpPr>
        <dsp:cNvPr id="0" name=""/>
        <dsp:cNvSpPr/>
      </dsp:nvSpPr>
      <dsp:spPr>
        <a:xfrm>
          <a:off x="271034" y="2733954"/>
          <a:ext cx="520402" cy="52040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0A3494-5314-4B8F-A6B0-715A94ADE8CE}">
      <dsp:nvSpPr>
        <dsp:cNvPr id="0" name=""/>
        <dsp:cNvSpPr/>
      </dsp:nvSpPr>
      <dsp:spPr>
        <a:xfrm>
          <a:off x="1172126" y="2545532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Stairs</a:t>
          </a:r>
        </a:p>
      </dsp:txBody>
      <dsp:txXfrm>
        <a:off x="1172126" y="2545532"/>
        <a:ext cx="2114937" cy="897246"/>
      </dsp:txXfrm>
    </dsp:sp>
    <dsp:sp modelId="{B5A4F84C-3F5F-4205-AC4C-2B5D8BDC4A0A}">
      <dsp:nvSpPr>
        <dsp:cNvPr id="0" name=""/>
        <dsp:cNvSpPr/>
      </dsp:nvSpPr>
      <dsp:spPr>
        <a:xfrm>
          <a:off x="3655575" y="2545532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9B6EDD-4552-4CAF-AC32-9D0778AB3B56}">
      <dsp:nvSpPr>
        <dsp:cNvPr id="0" name=""/>
        <dsp:cNvSpPr/>
      </dsp:nvSpPr>
      <dsp:spPr>
        <a:xfrm>
          <a:off x="3843996" y="2733954"/>
          <a:ext cx="520402" cy="52040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39B6D5-D435-49F6-B787-36221842D9DB}">
      <dsp:nvSpPr>
        <dsp:cNvPr id="0" name=""/>
        <dsp:cNvSpPr/>
      </dsp:nvSpPr>
      <dsp:spPr>
        <a:xfrm>
          <a:off x="4745088" y="2545532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Bike</a:t>
          </a:r>
        </a:p>
      </dsp:txBody>
      <dsp:txXfrm>
        <a:off x="4745088" y="2545532"/>
        <a:ext cx="2114937" cy="897246"/>
      </dsp:txXfrm>
    </dsp:sp>
    <dsp:sp modelId="{46996A86-A281-4E37-94E9-BCEE99F4576A}">
      <dsp:nvSpPr>
        <dsp:cNvPr id="0" name=""/>
        <dsp:cNvSpPr/>
      </dsp:nvSpPr>
      <dsp:spPr>
        <a:xfrm>
          <a:off x="7228536" y="2545532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1DA086-91D9-4A97-AC46-A3392A4C70CE}">
      <dsp:nvSpPr>
        <dsp:cNvPr id="0" name=""/>
        <dsp:cNvSpPr/>
      </dsp:nvSpPr>
      <dsp:spPr>
        <a:xfrm>
          <a:off x="7416958" y="2733954"/>
          <a:ext cx="520402" cy="520402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AA93E3-3881-4A57-9601-AE0EA2F69380}">
      <dsp:nvSpPr>
        <dsp:cNvPr id="0" name=""/>
        <dsp:cNvSpPr/>
      </dsp:nvSpPr>
      <dsp:spPr>
        <a:xfrm>
          <a:off x="8318049" y="2545532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Skateboard</a:t>
          </a:r>
        </a:p>
      </dsp:txBody>
      <dsp:txXfrm>
        <a:off x="8318049" y="2545532"/>
        <a:ext cx="2114937" cy="8972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1A8539-31AF-4506-A485-0091D8073183}">
      <dsp:nvSpPr>
        <dsp:cNvPr id="0" name=""/>
        <dsp:cNvSpPr/>
      </dsp:nvSpPr>
      <dsp:spPr>
        <a:xfrm>
          <a:off x="679050" y="376937"/>
          <a:ext cx="1887187" cy="1887187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353349-F73A-4721-80DE-25F836628C10}">
      <dsp:nvSpPr>
        <dsp:cNvPr id="0" name=""/>
        <dsp:cNvSpPr/>
      </dsp:nvSpPr>
      <dsp:spPr>
        <a:xfrm>
          <a:off x="1081237" y="779125"/>
          <a:ext cx="1082812" cy="10828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897EE0-BF69-4202-A8A7-E658DAAAB933}">
      <dsp:nvSpPr>
        <dsp:cNvPr id="0" name=""/>
        <dsp:cNvSpPr/>
      </dsp:nvSpPr>
      <dsp:spPr>
        <a:xfrm>
          <a:off x="75768" y="2851938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4000" kern="1200"/>
            <a:t>Flexibility</a:t>
          </a:r>
        </a:p>
      </dsp:txBody>
      <dsp:txXfrm>
        <a:off x="75768" y="2851938"/>
        <a:ext cx="3093750" cy="720000"/>
      </dsp:txXfrm>
    </dsp:sp>
    <dsp:sp modelId="{E01BACE1-A998-47AA-9F0A-2BE993A038A2}">
      <dsp:nvSpPr>
        <dsp:cNvPr id="0" name=""/>
        <dsp:cNvSpPr/>
      </dsp:nvSpPr>
      <dsp:spPr>
        <a:xfrm>
          <a:off x="4314206" y="376937"/>
          <a:ext cx="1887187" cy="1887187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A9DABE-4C86-4E27-BE93-880BD5DC1476}">
      <dsp:nvSpPr>
        <dsp:cNvPr id="0" name=""/>
        <dsp:cNvSpPr/>
      </dsp:nvSpPr>
      <dsp:spPr>
        <a:xfrm>
          <a:off x="4716393" y="779125"/>
          <a:ext cx="1082812" cy="10828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029816-3930-4A45-86FA-4509B81BE7D5}">
      <dsp:nvSpPr>
        <dsp:cNvPr id="0" name=""/>
        <dsp:cNvSpPr/>
      </dsp:nvSpPr>
      <dsp:spPr>
        <a:xfrm>
          <a:off x="3710925" y="2851938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4000" kern="1200"/>
            <a:t>Strength</a:t>
          </a:r>
        </a:p>
      </dsp:txBody>
      <dsp:txXfrm>
        <a:off x="3710925" y="2851938"/>
        <a:ext cx="3093750" cy="720000"/>
      </dsp:txXfrm>
    </dsp:sp>
    <dsp:sp modelId="{73F25118-BADD-4B4B-B909-C8F66607E975}">
      <dsp:nvSpPr>
        <dsp:cNvPr id="0" name=""/>
        <dsp:cNvSpPr/>
      </dsp:nvSpPr>
      <dsp:spPr>
        <a:xfrm>
          <a:off x="7949362" y="376937"/>
          <a:ext cx="1887187" cy="1887187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0F5228-8D18-4FE0-8606-8B621FF84061}">
      <dsp:nvSpPr>
        <dsp:cNvPr id="0" name=""/>
        <dsp:cNvSpPr/>
      </dsp:nvSpPr>
      <dsp:spPr>
        <a:xfrm>
          <a:off x="8351550" y="779125"/>
          <a:ext cx="1082812" cy="108281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44933A-9983-4078-B94B-B84EE4FB4576}">
      <dsp:nvSpPr>
        <dsp:cNvPr id="0" name=""/>
        <dsp:cNvSpPr/>
      </dsp:nvSpPr>
      <dsp:spPr>
        <a:xfrm>
          <a:off x="7346081" y="2851938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4000" kern="1200"/>
            <a:t>Cardio</a:t>
          </a:r>
        </a:p>
      </dsp:txBody>
      <dsp:txXfrm>
        <a:off x="7346081" y="2851938"/>
        <a:ext cx="309375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8607F5-6D6F-4BD3-9BBA-38B798C8A974}">
      <dsp:nvSpPr>
        <dsp:cNvPr id="0" name=""/>
        <dsp:cNvSpPr/>
      </dsp:nvSpPr>
      <dsp:spPr>
        <a:xfrm>
          <a:off x="2250914" y="44702"/>
          <a:ext cx="2196000" cy="2196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26AB1E-D9C7-4A4B-95B5-DEA0EEE1FC82}">
      <dsp:nvSpPr>
        <dsp:cNvPr id="0" name=""/>
        <dsp:cNvSpPr/>
      </dsp:nvSpPr>
      <dsp:spPr>
        <a:xfrm>
          <a:off x="2718914" y="512702"/>
          <a:ext cx="1260000" cy="126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DD1508-5E43-4E22-B246-4A5A4D461617}">
      <dsp:nvSpPr>
        <dsp:cNvPr id="0" name=""/>
        <dsp:cNvSpPr/>
      </dsp:nvSpPr>
      <dsp:spPr>
        <a:xfrm>
          <a:off x="1548914" y="2924702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kern="1200"/>
            <a:t>Reduces stress </a:t>
          </a:r>
        </a:p>
      </dsp:txBody>
      <dsp:txXfrm>
        <a:off x="1548914" y="2924702"/>
        <a:ext cx="3600000" cy="720000"/>
      </dsp:txXfrm>
    </dsp:sp>
    <dsp:sp modelId="{084F2B9B-8EF9-4DA7-AB5D-C314C09AD9FE}">
      <dsp:nvSpPr>
        <dsp:cNvPr id="0" name=""/>
        <dsp:cNvSpPr/>
      </dsp:nvSpPr>
      <dsp:spPr>
        <a:xfrm>
          <a:off x="6480914" y="44702"/>
          <a:ext cx="2196000" cy="2196000"/>
        </a:xfrm>
        <a:prstGeom prst="hear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84CF00-EE3F-44C7-9F99-B52F2977F22E}">
      <dsp:nvSpPr>
        <dsp:cNvPr id="0" name=""/>
        <dsp:cNvSpPr/>
      </dsp:nvSpPr>
      <dsp:spPr>
        <a:xfrm>
          <a:off x="9112246" y="445796"/>
          <a:ext cx="1260000" cy="126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70C5D0-14DF-48E6-8229-343336AA9A43}">
      <dsp:nvSpPr>
        <dsp:cNvPr id="0" name=""/>
        <dsp:cNvSpPr/>
      </dsp:nvSpPr>
      <dsp:spPr>
        <a:xfrm>
          <a:off x="5778914" y="2924702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kern="1200"/>
            <a:t>Improves overall well-being</a:t>
          </a:r>
        </a:p>
      </dsp:txBody>
      <dsp:txXfrm>
        <a:off x="5778914" y="2924702"/>
        <a:ext cx="360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6FB68-FD8E-3EF0-F723-5CE4872FCA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8A001E-9DE4-E379-B842-F8505EC5BA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A7FB85-8178-5DA5-D42A-8063EDD1E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8530-B640-4C18-B985-05798E26BC05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F98895-0A41-0082-D34C-123D3F61E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C432DA-5BBA-574A-0F80-0036B58AF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B578D-58A7-403D-939E-1C2C9B91D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223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860FA-D9CF-3090-CDED-6082F472D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271A8E-30E7-1FD2-790E-0FA9CAB136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FEFED0-12B4-DC98-94CE-59D5F1766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8530-B640-4C18-B985-05798E26BC05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A6D528-D1D2-D2F8-0185-D715243C9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682F81-877A-9D37-C556-B214A4CB4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B578D-58A7-403D-939E-1C2C9B91D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564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7688B3-A161-3E25-65FD-F8FB109960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84D996-963A-866F-707F-6CF528D929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2086B-E408-FD62-5410-694C76132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8530-B640-4C18-B985-05798E26BC05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0ACAFE-2D85-DF26-D663-A4F48D0BA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956726-8AFF-C45D-77DF-FA707504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B578D-58A7-403D-939E-1C2C9B91D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269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91972-7E57-41BC-FEB6-98BC815B1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76D886-30CC-52C7-CDC1-F0C60C5DB1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4CEF90-C9B1-7ABD-7F02-9BC19A909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8530-B640-4C18-B985-05798E26BC05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A42FE1-11E9-F76E-3B06-87B5AB887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B29B5B-F015-4DCE-648B-836DDB8A2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B578D-58A7-403D-939E-1C2C9B91D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674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FAAAA-244D-FEE5-8F3F-55D1100E9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B59ACB-88AF-9E60-03D0-29FE7BFA68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723CA7-2C9C-97C4-F4DE-C56475657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8530-B640-4C18-B985-05798E26BC05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4D607D-093D-6B43-09D7-D0FEE6074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96B08-0468-12D4-7FB1-63E43EA48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B578D-58A7-403D-939E-1C2C9B91D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952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0AFC7-E2DC-065F-80E3-AB4654AE2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2144CD-5EE1-F7E5-CCE9-FFFDFCE629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C73BDC-7AE6-CDE4-688A-938B6C99B2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370255-7158-A5DC-0421-A116435D1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8530-B640-4C18-B985-05798E26BC05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989EC0-FEBF-47E8-C74D-A87112A36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A178A1-FAA5-7C96-E709-3E9C7D3E3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B578D-58A7-403D-939E-1C2C9B91D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51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A7B04-35A5-240B-9803-5922319A5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F4D299-0A21-1DBE-D7DC-0C79C09AF8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C34547-6564-11BA-1850-7215EA8930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1F8182-3E33-1820-C437-AED16452C4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D9D004-256C-8BAB-220A-235448CA0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F8D6FD-9471-BA58-9FE1-6F6924C88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8530-B640-4C18-B985-05798E26BC05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52A6BE-A892-1B8D-A101-61E1C3681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07EEA9-31F4-6B79-D7B3-727F27A82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B578D-58A7-403D-939E-1C2C9B91D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505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98568-D92A-A2EF-01A0-7FC2D7B1E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6962E7-5A0A-280B-873D-ABC1DE91E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8530-B640-4C18-B985-05798E26BC05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FABE22-3294-EF7B-5066-B792A13E4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C6EEDA-4B35-0DB3-6F61-E62C2B7AA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B578D-58A7-403D-939E-1C2C9B91D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086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CDD1A4-3C0C-E087-7150-A5520D40C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8530-B640-4C18-B985-05798E26BC05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CB3D1D-6D1B-1EE4-4BF2-9E769578B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50611E-CE3B-D058-44CF-3E00FAAAC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B578D-58A7-403D-939E-1C2C9B91D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97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07FED-B04D-7AFC-BE49-6A02DEFAC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1AA718-1BC7-391B-11B4-EB10BBA4D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FA42C1-62A6-FAF1-4394-8E37121A16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328107-4E1B-B626-175A-99C7347E6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8530-B640-4C18-B985-05798E26BC05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48C70E-1082-4839-2E3B-E199550D5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40C9D7-2B8F-3FF0-6BCC-F82E51205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B578D-58A7-403D-939E-1C2C9B91D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868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B6C49-7263-5353-9E14-A5F2E1212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C0159B-3921-152F-92A1-EF0FBA5512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A09EC7-49DF-4C47-44CC-F800BE285A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9ADCBF-F8C2-2234-23F6-9E981DE58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8530-B640-4C18-B985-05798E26BC05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05BAB8-794E-2348-4B91-1DE9350AA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373BDA-C9FB-10B3-A352-C65A56210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B578D-58A7-403D-939E-1C2C9B91D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F5B93F-FE86-802D-CAC2-8BE631577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711BB3-EADA-A690-CC21-81D830E106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606991-06F1-F61D-3A9D-D04FA72F3C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F08530-B640-4C18-B985-05798E26BC05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9A14F7-31F6-A8E1-4302-441A5D1599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5B786-29B0-B2A3-FC9C-7F33EAF2AE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7B578D-58A7-403D-939E-1C2C9B91D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702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youtu.be/WIHy-ZnSndA?si=aohiJ6Ede6p17V9u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udy sky with many clouds&#10;&#10;Description automatically generated">
            <a:extLst>
              <a:ext uri="{FF2B5EF4-FFF2-40B4-BE49-F238E27FC236}">
                <a16:creationId xmlns:a16="http://schemas.microsoft.com/office/drawing/2014/main" id="{F0B01DA3-F1FE-BE4A-AD42-4A5FB8879B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6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C13F15-98BB-F842-B015-1D6913A9E7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35402" y="743447"/>
            <a:ext cx="3445765" cy="3692028"/>
          </a:xfrm>
          <a:noFill/>
        </p:spPr>
        <p:txBody>
          <a:bodyPr>
            <a:normAutofit/>
          </a:bodyPr>
          <a:lstStyle/>
          <a:p>
            <a:pPr algn="l"/>
            <a:r>
              <a:rPr lang="en-US" sz="5200" dirty="0"/>
              <a:t>Just Breathe</a:t>
            </a:r>
          </a:p>
        </p:txBody>
      </p:sp>
    </p:spTree>
    <p:extLst>
      <p:ext uri="{BB962C8B-B14F-4D97-AF65-F5344CB8AC3E}">
        <p14:creationId xmlns:p14="http://schemas.microsoft.com/office/powerpoint/2010/main" val="4287124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459807F-B6FA-44D3-9A53-C55B6B568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5DB743-2F2E-305A-C20A-D8992A41B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5060" y="5279511"/>
            <a:ext cx="9681882" cy="7398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Cardio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C8C04-F657-E458-42AF-6E93C04F6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6447" y="6019391"/>
            <a:ext cx="7315199" cy="36512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Zumba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399407-AB1D-444B-A183-FEF315DE4A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81" b="8784"/>
          <a:stretch/>
        </p:blipFill>
        <p:spPr>
          <a:xfrm>
            <a:off x="20" y="10"/>
            <a:ext cx="12191979" cy="5886523"/>
          </a:xfrm>
          <a:custGeom>
            <a:avLst/>
            <a:gdLst/>
            <a:ahLst/>
            <a:cxnLst/>
            <a:rect l="l" t="t" r="r" b="b"/>
            <a:pathLst>
              <a:path w="12191999" h="5886533">
                <a:moveTo>
                  <a:pt x="4721173" y="4907914"/>
                </a:moveTo>
                <a:lnTo>
                  <a:pt x="4722109" y="4908125"/>
                </a:lnTo>
                <a:cubicBezTo>
                  <a:pt x="4721143" y="4908767"/>
                  <a:pt x="4718263" y="4909373"/>
                  <a:pt x="4717199" y="490939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751311"/>
                </a:lnTo>
                <a:lnTo>
                  <a:pt x="12140860" y="5770509"/>
                </a:lnTo>
                <a:cubicBezTo>
                  <a:pt x="12126656" y="5772723"/>
                  <a:pt x="12093589" y="5827925"/>
                  <a:pt x="12080161" y="5826358"/>
                </a:cubicBezTo>
                <a:cubicBezTo>
                  <a:pt x="11978188" y="5850511"/>
                  <a:pt x="11967361" y="5873564"/>
                  <a:pt x="11917885" y="5861578"/>
                </a:cubicBezTo>
                <a:cubicBezTo>
                  <a:pt x="11872779" y="5859863"/>
                  <a:pt x="11928861" y="5896778"/>
                  <a:pt x="11894610" y="5883738"/>
                </a:cubicBezTo>
                <a:cubicBezTo>
                  <a:pt x="11860359" y="5870698"/>
                  <a:pt x="11736091" y="5807232"/>
                  <a:pt x="11712379" y="5783337"/>
                </a:cubicBezTo>
                <a:cubicBezTo>
                  <a:pt x="11688667" y="5759442"/>
                  <a:pt x="11627912" y="5782933"/>
                  <a:pt x="11585366" y="5740371"/>
                </a:cubicBezTo>
                <a:lnTo>
                  <a:pt x="11516470" y="5663679"/>
                </a:lnTo>
                <a:cubicBezTo>
                  <a:pt x="11468274" y="5661847"/>
                  <a:pt x="11507335" y="5626593"/>
                  <a:pt x="11462692" y="5610127"/>
                </a:cubicBezTo>
                <a:cubicBezTo>
                  <a:pt x="11417567" y="5608500"/>
                  <a:pt x="11408021" y="5556613"/>
                  <a:pt x="11369712" y="5548654"/>
                </a:cubicBezTo>
                <a:cubicBezTo>
                  <a:pt x="11354317" y="5554704"/>
                  <a:pt x="11288328" y="5499810"/>
                  <a:pt x="11273969" y="5488986"/>
                </a:cubicBezTo>
                <a:cubicBezTo>
                  <a:pt x="11231913" y="5490378"/>
                  <a:pt x="11221973" y="5480544"/>
                  <a:pt x="11195084" y="5467967"/>
                </a:cubicBezTo>
                <a:cubicBezTo>
                  <a:pt x="11164086" y="5497749"/>
                  <a:pt x="11171649" y="5471790"/>
                  <a:pt x="11143408" y="5468614"/>
                </a:cubicBezTo>
                <a:cubicBezTo>
                  <a:pt x="11125906" y="5464975"/>
                  <a:pt x="11102603" y="5460835"/>
                  <a:pt x="11085935" y="5459365"/>
                </a:cubicBezTo>
                <a:cubicBezTo>
                  <a:pt x="11057493" y="5459661"/>
                  <a:pt x="11029906" y="5441496"/>
                  <a:pt x="11030953" y="5456484"/>
                </a:cubicBezTo>
                <a:cubicBezTo>
                  <a:pt x="11007784" y="5459001"/>
                  <a:pt x="10982005" y="5463178"/>
                  <a:pt x="10951060" y="5461240"/>
                </a:cubicBezTo>
                <a:cubicBezTo>
                  <a:pt x="10885365" y="5424406"/>
                  <a:pt x="10915288" y="5460968"/>
                  <a:pt x="10857721" y="5448157"/>
                </a:cubicBezTo>
                <a:cubicBezTo>
                  <a:pt x="10806646" y="5435790"/>
                  <a:pt x="10707075" y="5402712"/>
                  <a:pt x="10644616" y="5387039"/>
                </a:cubicBezTo>
                <a:cubicBezTo>
                  <a:pt x="10616446" y="5382224"/>
                  <a:pt x="10558603" y="5371613"/>
                  <a:pt x="10519277" y="5366793"/>
                </a:cubicBezTo>
                <a:cubicBezTo>
                  <a:pt x="10495461" y="5368312"/>
                  <a:pt x="10473830" y="5354868"/>
                  <a:pt x="10445981" y="5364735"/>
                </a:cubicBezTo>
                <a:cubicBezTo>
                  <a:pt x="10436536" y="5368773"/>
                  <a:pt x="10409281" y="5367966"/>
                  <a:pt x="10383865" y="5360888"/>
                </a:cubicBezTo>
                <a:cubicBezTo>
                  <a:pt x="10374827" y="5369095"/>
                  <a:pt x="10347864" y="5360432"/>
                  <a:pt x="10336852" y="5360277"/>
                </a:cubicBezTo>
                <a:cubicBezTo>
                  <a:pt x="10323586" y="5366987"/>
                  <a:pt x="10274741" y="5357921"/>
                  <a:pt x="10261098" y="5350526"/>
                </a:cubicBezTo>
                <a:lnTo>
                  <a:pt x="10126497" y="5339011"/>
                </a:lnTo>
                <a:lnTo>
                  <a:pt x="10082166" y="5336916"/>
                </a:lnTo>
                <a:cubicBezTo>
                  <a:pt x="10074567" y="5338985"/>
                  <a:pt x="10046860" y="5337657"/>
                  <a:pt x="10039237" y="5338580"/>
                </a:cubicBezTo>
                <a:cubicBezTo>
                  <a:pt x="9998458" y="5328479"/>
                  <a:pt x="9984394" y="5327989"/>
                  <a:pt x="9960016" y="5323065"/>
                </a:cubicBezTo>
                <a:cubicBezTo>
                  <a:pt x="9918980" y="5322923"/>
                  <a:pt x="9888741" y="5326122"/>
                  <a:pt x="9847789" y="5316297"/>
                </a:cubicBezTo>
                <a:lnTo>
                  <a:pt x="9728306" y="5296090"/>
                </a:lnTo>
                <a:cubicBezTo>
                  <a:pt x="9675056" y="5305676"/>
                  <a:pt x="9602035" y="5297282"/>
                  <a:pt x="9584504" y="5284670"/>
                </a:cubicBezTo>
                <a:cubicBezTo>
                  <a:pt x="9518952" y="5270394"/>
                  <a:pt x="9415429" y="5244268"/>
                  <a:pt x="9343049" y="5238968"/>
                </a:cubicBezTo>
                <a:lnTo>
                  <a:pt x="9231367" y="5187063"/>
                </a:lnTo>
                <a:lnTo>
                  <a:pt x="9194807" y="5176984"/>
                </a:lnTo>
                <a:lnTo>
                  <a:pt x="9189243" y="5167745"/>
                </a:lnTo>
                <a:lnTo>
                  <a:pt x="9151229" y="5156543"/>
                </a:lnTo>
                <a:lnTo>
                  <a:pt x="9150207" y="5157608"/>
                </a:lnTo>
                <a:cubicBezTo>
                  <a:pt x="9147045" y="5159739"/>
                  <a:pt x="9143081" y="5160831"/>
                  <a:pt x="9137315" y="5159777"/>
                </a:cubicBezTo>
                <a:cubicBezTo>
                  <a:pt x="9138862" y="5179261"/>
                  <a:pt x="9130952" y="5165972"/>
                  <a:pt x="9113809" y="5161143"/>
                </a:cubicBezTo>
                <a:cubicBezTo>
                  <a:pt x="9112388" y="5190326"/>
                  <a:pt x="9068114" y="5155892"/>
                  <a:pt x="9053450" y="5169457"/>
                </a:cubicBezTo>
                <a:lnTo>
                  <a:pt x="9005483" y="5166172"/>
                </a:lnTo>
                <a:lnTo>
                  <a:pt x="9005198" y="5166412"/>
                </a:lnTo>
                <a:cubicBezTo>
                  <a:pt x="9003143" y="5166632"/>
                  <a:pt x="9000324" y="5166304"/>
                  <a:pt x="8996229" y="5165201"/>
                </a:cubicBezTo>
                <a:lnTo>
                  <a:pt x="8990391" y="5163140"/>
                </a:lnTo>
                <a:lnTo>
                  <a:pt x="8974334" y="5159914"/>
                </a:lnTo>
                <a:lnTo>
                  <a:pt x="8968008" y="5160614"/>
                </a:lnTo>
                <a:lnTo>
                  <a:pt x="8963045" y="5162839"/>
                </a:lnTo>
                <a:cubicBezTo>
                  <a:pt x="8954690" y="5154888"/>
                  <a:pt x="8955517" y="5145940"/>
                  <a:pt x="8928985" y="5166027"/>
                </a:cubicBezTo>
                <a:cubicBezTo>
                  <a:pt x="8898031" y="5165007"/>
                  <a:pt x="8789300" y="5150352"/>
                  <a:pt x="8752441" y="5146795"/>
                </a:cubicBezTo>
                <a:cubicBezTo>
                  <a:pt x="8719819" y="5136075"/>
                  <a:pt x="8748194" y="5149736"/>
                  <a:pt x="8707844" y="5144694"/>
                </a:cubicBezTo>
                <a:cubicBezTo>
                  <a:pt x="8671606" y="5125159"/>
                  <a:pt x="8639142" y="5141599"/>
                  <a:pt x="8596068" y="5136122"/>
                </a:cubicBezTo>
                <a:lnTo>
                  <a:pt x="8525227" y="5150964"/>
                </a:lnTo>
                <a:lnTo>
                  <a:pt x="8510980" y="5145049"/>
                </a:lnTo>
                <a:lnTo>
                  <a:pt x="8506164" y="5142048"/>
                </a:lnTo>
                <a:cubicBezTo>
                  <a:pt x="8502646" y="5140271"/>
                  <a:pt x="8500045" y="5139460"/>
                  <a:pt x="8497965" y="5139310"/>
                </a:cubicBezTo>
                <a:lnTo>
                  <a:pt x="8497591" y="5139489"/>
                </a:lnTo>
                <a:lnTo>
                  <a:pt x="8490246" y="5136439"/>
                </a:lnTo>
                <a:lnTo>
                  <a:pt x="8367179" y="5122397"/>
                </a:lnTo>
                <a:cubicBezTo>
                  <a:pt x="8362021" y="5120372"/>
                  <a:pt x="8357730" y="5120720"/>
                  <a:pt x="8353796" y="5122203"/>
                </a:cubicBezTo>
                <a:lnTo>
                  <a:pt x="8352369" y="5123043"/>
                </a:lnTo>
                <a:lnTo>
                  <a:pt x="8320101" y="5105625"/>
                </a:lnTo>
                <a:lnTo>
                  <a:pt x="8314429" y="5105299"/>
                </a:lnTo>
                <a:lnTo>
                  <a:pt x="8295170" y="5091404"/>
                </a:lnTo>
                <a:lnTo>
                  <a:pt x="8284273" y="5085581"/>
                </a:lnTo>
                <a:lnTo>
                  <a:pt x="8283146" y="5081138"/>
                </a:lnTo>
                <a:cubicBezTo>
                  <a:pt x="8280842" y="5077893"/>
                  <a:pt x="8276148" y="5075245"/>
                  <a:pt x="8266072" y="5073963"/>
                </a:cubicBezTo>
                <a:lnTo>
                  <a:pt x="8263373" y="5074193"/>
                </a:lnTo>
                <a:lnTo>
                  <a:pt x="8252030" y="5064350"/>
                </a:lnTo>
                <a:cubicBezTo>
                  <a:pt x="8248856" y="5060500"/>
                  <a:pt x="8246644" y="5056218"/>
                  <a:pt x="8245831" y="5051358"/>
                </a:cubicBezTo>
                <a:cubicBezTo>
                  <a:pt x="8181824" y="5054265"/>
                  <a:pt x="8147127" y="5020143"/>
                  <a:pt x="8090268" y="5005197"/>
                </a:cubicBezTo>
                <a:cubicBezTo>
                  <a:pt x="8025464" y="4982055"/>
                  <a:pt x="7967067" y="4960819"/>
                  <a:pt x="7905404" y="4963224"/>
                </a:cubicBezTo>
                <a:cubicBezTo>
                  <a:pt x="7835116" y="4948312"/>
                  <a:pt x="7780962" y="4946081"/>
                  <a:pt x="7718741" y="4937509"/>
                </a:cubicBezTo>
                <a:lnTo>
                  <a:pt x="7614343" y="4940980"/>
                </a:lnTo>
                <a:lnTo>
                  <a:pt x="7527539" y="4935152"/>
                </a:lnTo>
                <a:lnTo>
                  <a:pt x="7519567" y="4932599"/>
                </a:lnTo>
                <a:cubicBezTo>
                  <a:pt x="7513989" y="4931260"/>
                  <a:pt x="7510169" y="4930910"/>
                  <a:pt x="7507408" y="4931264"/>
                </a:cubicBezTo>
                <a:lnTo>
                  <a:pt x="7507036" y="4931591"/>
                </a:lnTo>
                <a:lnTo>
                  <a:pt x="7495791" y="4929639"/>
                </a:lnTo>
                <a:cubicBezTo>
                  <a:pt x="7476982" y="4925521"/>
                  <a:pt x="7422524" y="4942937"/>
                  <a:pt x="7405387" y="4937744"/>
                </a:cubicBezTo>
                <a:cubicBezTo>
                  <a:pt x="7374785" y="4940694"/>
                  <a:pt x="7333986" y="4941799"/>
                  <a:pt x="7312176" y="4947339"/>
                </a:cubicBezTo>
                <a:lnTo>
                  <a:pt x="7310849" y="4948781"/>
                </a:lnTo>
                <a:lnTo>
                  <a:pt x="7218556" y="4923532"/>
                </a:lnTo>
                <a:lnTo>
                  <a:pt x="7201098" y="4918982"/>
                </a:lnTo>
                <a:lnTo>
                  <a:pt x="7197000" y="4913624"/>
                </a:lnTo>
                <a:cubicBezTo>
                  <a:pt x="7192108" y="4910101"/>
                  <a:pt x="7184502" y="4907962"/>
                  <a:pt x="7170804" y="4908976"/>
                </a:cubicBezTo>
                <a:lnTo>
                  <a:pt x="7096984" y="4896748"/>
                </a:lnTo>
                <a:cubicBezTo>
                  <a:pt x="7061144" y="4895770"/>
                  <a:pt x="7050185" y="4894793"/>
                  <a:pt x="7018492" y="4897122"/>
                </a:cubicBezTo>
                <a:cubicBezTo>
                  <a:pt x="6937524" y="4886184"/>
                  <a:pt x="6943641" y="4862018"/>
                  <a:pt x="6904142" y="4867616"/>
                </a:cubicBezTo>
                <a:cubicBezTo>
                  <a:pt x="6871918" y="4872824"/>
                  <a:pt x="6787985" y="4853750"/>
                  <a:pt x="6708218" y="4839661"/>
                </a:cubicBezTo>
                <a:cubicBezTo>
                  <a:pt x="6649102" y="4830206"/>
                  <a:pt x="6628102" y="4816105"/>
                  <a:pt x="6549451" y="4810885"/>
                </a:cubicBezTo>
                <a:cubicBezTo>
                  <a:pt x="6472150" y="4766795"/>
                  <a:pt x="6409692" y="4790518"/>
                  <a:pt x="6317556" y="4764085"/>
                </a:cubicBezTo>
                <a:cubicBezTo>
                  <a:pt x="6297547" y="4748563"/>
                  <a:pt x="6209288" y="4765756"/>
                  <a:pt x="6168670" y="4761998"/>
                </a:cubicBezTo>
                <a:cubicBezTo>
                  <a:pt x="6128052" y="4758240"/>
                  <a:pt x="6090536" y="4744692"/>
                  <a:pt x="6073844" y="4741536"/>
                </a:cubicBezTo>
                <a:lnTo>
                  <a:pt x="6068526" y="4743073"/>
                </a:lnTo>
                <a:lnTo>
                  <a:pt x="6048634" y="4742390"/>
                </a:lnTo>
                <a:lnTo>
                  <a:pt x="6041279" y="4750739"/>
                </a:lnTo>
                <a:lnTo>
                  <a:pt x="6010088" y="4755832"/>
                </a:lnTo>
                <a:cubicBezTo>
                  <a:pt x="5998677" y="4756419"/>
                  <a:pt x="5970124" y="4755506"/>
                  <a:pt x="5957373" y="4752188"/>
                </a:cubicBezTo>
                <a:lnTo>
                  <a:pt x="5758915" y="4736496"/>
                </a:lnTo>
                <a:lnTo>
                  <a:pt x="5626957" y="4735473"/>
                </a:lnTo>
                <a:lnTo>
                  <a:pt x="5470902" y="4749493"/>
                </a:lnTo>
                <a:cubicBezTo>
                  <a:pt x="5478131" y="4762521"/>
                  <a:pt x="5439006" y="4748455"/>
                  <a:pt x="5432757" y="4760746"/>
                </a:cubicBezTo>
                <a:cubicBezTo>
                  <a:pt x="5429365" y="4770778"/>
                  <a:pt x="5391824" y="4775462"/>
                  <a:pt x="5381664" y="4778448"/>
                </a:cubicBezTo>
                <a:lnTo>
                  <a:pt x="5261760" y="4798865"/>
                </a:lnTo>
                <a:cubicBezTo>
                  <a:pt x="5251595" y="4799049"/>
                  <a:pt x="5230547" y="4807359"/>
                  <a:pt x="5222959" y="4809989"/>
                </a:cubicBezTo>
                <a:lnTo>
                  <a:pt x="5174657" y="4812979"/>
                </a:lnTo>
                <a:lnTo>
                  <a:pt x="5156551" y="4820202"/>
                </a:lnTo>
                <a:lnTo>
                  <a:pt x="5142595" y="4823602"/>
                </a:lnTo>
                <a:lnTo>
                  <a:pt x="5139593" y="4825703"/>
                </a:lnTo>
                <a:cubicBezTo>
                  <a:pt x="5133873" y="4829743"/>
                  <a:pt x="5128076" y="4833554"/>
                  <a:pt x="5121656" y="4836556"/>
                </a:cubicBezTo>
                <a:cubicBezTo>
                  <a:pt x="5108317" y="4807937"/>
                  <a:pt x="5064853" y="4857373"/>
                  <a:pt x="5065787" y="4829985"/>
                </a:cubicBezTo>
                <a:cubicBezTo>
                  <a:pt x="5028193" y="4841501"/>
                  <a:pt x="5038944" y="4812412"/>
                  <a:pt x="5011510" y="4846366"/>
                </a:cubicBezTo>
                <a:cubicBezTo>
                  <a:pt x="4937023" y="4845983"/>
                  <a:pt x="4916353" y="4832976"/>
                  <a:pt x="4840437" y="4870383"/>
                </a:cubicBezTo>
                <a:cubicBezTo>
                  <a:pt x="4806739" y="4887025"/>
                  <a:pt x="4784106" y="4898171"/>
                  <a:pt x="4762444" y="4898151"/>
                </a:cubicBezTo>
                <a:cubicBezTo>
                  <a:pt x="4741323" y="4902652"/>
                  <a:pt x="4729481" y="4905474"/>
                  <a:pt x="4723182" y="4907166"/>
                </a:cubicBezTo>
                <a:lnTo>
                  <a:pt x="4721173" y="4907914"/>
                </a:lnTo>
                <a:lnTo>
                  <a:pt x="4715524" y="4906639"/>
                </a:lnTo>
                <a:cubicBezTo>
                  <a:pt x="4680148" y="4913595"/>
                  <a:pt x="4524744" y="4914403"/>
                  <a:pt x="4515810" y="4916541"/>
                </a:cubicBezTo>
                <a:cubicBezTo>
                  <a:pt x="4457819" y="4929653"/>
                  <a:pt x="4462659" y="4930394"/>
                  <a:pt x="4428539" y="4927192"/>
                </a:cubicBezTo>
                <a:cubicBezTo>
                  <a:pt x="4423303" y="4923821"/>
                  <a:pt x="4368974" y="4930115"/>
                  <a:pt x="4362872" y="4928538"/>
                </a:cubicBezTo>
                <a:lnTo>
                  <a:pt x="4316962" y="4921923"/>
                </a:lnTo>
                <a:lnTo>
                  <a:pt x="4315106" y="4923264"/>
                </a:lnTo>
                <a:cubicBezTo>
                  <a:pt x="4306123" y="4926635"/>
                  <a:pt x="4299993" y="4926634"/>
                  <a:pt x="4295140" y="4925143"/>
                </a:cubicBezTo>
                <a:lnTo>
                  <a:pt x="4290059" y="4922226"/>
                </a:lnTo>
                <a:lnTo>
                  <a:pt x="4276138" y="4922472"/>
                </a:lnTo>
                <a:lnTo>
                  <a:pt x="4248113" y="4920148"/>
                </a:lnTo>
                <a:lnTo>
                  <a:pt x="4202046" y="4922943"/>
                </a:lnTo>
                <a:cubicBezTo>
                  <a:pt x="4201945" y="4923363"/>
                  <a:pt x="4201842" y="4923782"/>
                  <a:pt x="4201741" y="4924202"/>
                </a:cubicBezTo>
                <a:cubicBezTo>
                  <a:pt x="4200116" y="4927039"/>
                  <a:pt x="4197140" y="4929158"/>
                  <a:pt x="4191245" y="4929836"/>
                </a:cubicBezTo>
                <a:cubicBezTo>
                  <a:pt x="4204212" y="4947125"/>
                  <a:pt x="4161274" y="4945230"/>
                  <a:pt x="4142742" y="4945701"/>
                </a:cubicBezTo>
                <a:cubicBezTo>
                  <a:pt x="4124717" y="4952767"/>
                  <a:pt x="4099099" y="4966347"/>
                  <a:pt x="4083094" y="4972234"/>
                </a:cubicBezTo>
                <a:lnTo>
                  <a:pt x="4074543" y="4973069"/>
                </a:lnTo>
                <a:cubicBezTo>
                  <a:pt x="4074504" y="4973170"/>
                  <a:pt x="4074463" y="4973269"/>
                  <a:pt x="4074424" y="4973368"/>
                </a:cubicBezTo>
                <a:cubicBezTo>
                  <a:pt x="4072678" y="4974152"/>
                  <a:pt x="4069906" y="4974653"/>
                  <a:pt x="4065507" y="4974812"/>
                </a:cubicBezTo>
                <a:lnTo>
                  <a:pt x="4058951" y="4974594"/>
                </a:lnTo>
                <a:lnTo>
                  <a:pt x="4042361" y="4976215"/>
                </a:lnTo>
                <a:lnTo>
                  <a:pt x="4036993" y="4978649"/>
                </a:lnTo>
                <a:lnTo>
                  <a:pt x="4035360" y="4982316"/>
                </a:lnTo>
                <a:lnTo>
                  <a:pt x="4033775" y="4982081"/>
                </a:lnTo>
                <a:cubicBezTo>
                  <a:pt x="4021424" y="4977217"/>
                  <a:pt x="4016874" y="4968841"/>
                  <a:pt x="4004535" y="4994649"/>
                </a:cubicBezTo>
                <a:cubicBezTo>
                  <a:pt x="3976667" y="4987584"/>
                  <a:pt x="3972977" y="5002913"/>
                  <a:pt x="3936843" y="5012106"/>
                </a:cubicBezTo>
                <a:cubicBezTo>
                  <a:pt x="3920506" y="5004382"/>
                  <a:pt x="3908535" y="5009071"/>
                  <a:pt x="3897272" y="5017761"/>
                </a:cubicBezTo>
                <a:cubicBezTo>
                  <a:pt x="3861092" y="5017265"/>
                  <a:pt x="3829628" y="5031135"/>
                  <a:pt x="3789757" y="5037999"/>
                </a:cubicBezTo>
                <a:cubicBezTo>
                  <a:pt x="3741007" y="5052705"/>
                  <a:pt x="3725129" y="5054682"/>
                  <a:pt x="3682510" y="5061922"/>
                </a:cubicBezTo>
                <a:lnTo>
                  <a:pt x="3610032" y="5094193"/>
                </a:lnTo>
                <a:lnTo>
                  <a:pt x="3603852" y="5092831"/>
                </a:lnTo>
                <a:cubicBezTo>
                  <a:pt x="3599580" y="5092212"/>
                  <a:pt x="3596726" y="5092212"/>
                  <a:pt x="3594733" y="5092667"/>
                </a:cubicBezTo>
                <a:lnTo>
                  <a:pt x="3594498" y="5092936"/>
                </a:lnTo>
                <a:lnTo>
                  <a:pt x="3585975" y="5092246"/>
                </a:lnTo>
                <a:cubicBezTo>
                  <a:pt x="3571623" y="5090455"/>
                  <a:pt x="3549389" y="5104654"/>
                  <a:pt x="3536132" y="5101945"/>
                </a:cubicBezTo>
                <a:cubicBezTo>
                  <a:pt x="3513940" y="5106241"/>
                  <a:pt x="3488622" y="5099976"/>
                  <a:pt x="3473220" y="5105606"/>
                </a:cubicBezTo>
                <a:lnTo>
                  <a:pt x="3400725" y="5117654"/>
                </a:lnTo>
                <a:lnTo>
                  <a:pt x="3375935" y="5106247"/>
                </a:lnTo>
                <a:lnTo>
                  <a:pt x="3348219" y="5109860"/>
                </a:lnTo>
                <a:cubicBezTo>
                  <a:pt x="3337206" y="5110533"/>
                  <a:pt x="3327054" y="5111295"/>
                  <a:pt x="3319639" y="5114795"/>
                </a:cubicBezTo>
                <a:lnTo>
                  <a:pt x="3248529" y="5133347"/>
                </a:lnTo>
                <a:lnTo>
                  <a:pt x="3210308" y="5119794"/>
                </a:lnTo>
                <a:cubicBezTo>
                  <a:pt x="3206088" y="5117870"/>
                  <a:pt x="3200152" y="5117326"/>
                  <a:pt x="3190375" y="5119915"/>
                </a:cubicBezTo>
                <a:lnTo>
                  <a:pt x="3188145" y="5121096"/>
                </a:lnTo>
                <a:cubicBezTo>
                  <a:pt x="3182625" y="5119116"/>
                  <a:pt x="3141856" y="5121682"/>
                  <a:pt x="3108596" y="5122416"/>
                </a:cubicBezTo>
                <a:cubicBezTo>
                  <a:pt x="3055968" y="5124842"/>
                  <a:pt x="3048940" y="5117475"/>
                  <a:pt x="2988584" y="5125502"/>
                </a:cubicBezTo>
                <a:cubicBezTo>
                  <a:pt x="2928853" y="5129690"/>
                  <a:pt x="2917951" y="5124649"/>
                  <a:pt x="2876540" y="5133019"/>
                </a:cubicBezTo>
                <a:lnTo>
                  <a:pt x="2626864" y="5133771"/>
                </a:lnTo>
                <a:cubicBezTo>
                  <a:pt x="2562348" y="5111858"/>
                  <a:pt x="2563422" y="5142456"/>
                  <a:pt x="2491422" y="5135486"/>
                </a:cubicBezTo>
                <a:cubicBezTo>
                  <a:pt x="2433091" y="5200962"/>
                  <a:pt x="2455709" y="5160483"/>
                  <a:pt x="2415617" y="5168715"/>
                </a:cubicBezTo>
                <a:lnTo>
                  <a:pt x="2290098" y="5166151"/>
                </a:lnTo>
                <a:cubicBezTo>
                  <a:pt x="2257057" y="5152522"/>
                  <a:pt x="2202458" y="5187690"/>
                  <a:pt x="2161714" y="5169302"/>
                </a:cubicBezTo>
                <a:cubicBezTo>
                  <a:pt x="2122714" y="5172302"/>
                  <a:pt x="2080450" y="5180350"/>
                  <a:pt x="2056089" y="5184144"/>
                </a:cubicBezTo>
                <a:cubicBezTo>
                  <a:pt x="2019828" y="5191108"/>
                  <a:pt x="1978839" y="5203797"/>
                  <a:pt x="1944153" y="5211084"/>
                </a:cubicBezTo>
                <a:cubicBezTo>
                  <a:pt x="1925867" y="5199079"/>
                  <a:pt x="1896027" y="5224183"/>
                  <a:pt x="1847968" y="5227868"/>
                </a:cubicBezTo>
                <a:cubicBezTo>
                  <a:pt x="1827977" y="5213971"/>
                  <a:pt x="1815570" y="5230544"/>
                  <a:pt x="1777083" y="5212267"/>
                </a:cubicBezTo>
                <a:cubicBezTo>
                  <a:pt x="1775439" y="5214216"/>
                  <a:pt x="1773397" y="5216035"/>
                  <a:pt x="1771025" y="5217668"/>
                </a:cubicBezTo>
                <a:cubicBezTo>
                  <a:pt x="1757251" y="5227146"/>
                  <a:pt x="1735528" y="5228402"/>
                  <a:pt x="1722509" y="5220470"/>
                </a:cubicBezTo>
                <a:cubicBezTo>
                  <a:pt x="1691779" y="5208440"/>
                  <a:pt x="1662321" y="5203305"/>
                  <a:pt x="1633941" y="5200774"/>
                </a:cubicBezTo>
                <a:lnTo>
                  <a:pt x="1586145" y="5210184"/>
                </a:lnTo>
                <a:cubicBezTo>
                  <a:pt x="1567948" y="5215416"/>
                  <a:pt x="1545900" y="5226363"/>
                  <a:pt x="1524748" y="5232173"/>
                </a:cubicBezTo>
                <a:cubicBezTo>
                  <a:pt x="1502586" y="5235395"/>
                  <a:pt x="1478013" y="5230993"/>
                  <a:pt x="1459242" y="5245044"/>
                </a:cubicBezTo>
                <a:cubicBezTo>
                  <a:pt x="1421474" y="5260197"/>
                  <a:pt x="1374524" y="5244220"/>
                  <a:pt x="1349457" y="5280705"/>
                </a:cubicBezTo>
                <a:cubicBezTo>
                  <a:pt x="1273276" y="5302389"/>
                  <a:pt x="1121512" y="5336260"/>
                  <a:pt x="1009212" y="5361227"/>
                </a:cubicBezTo>
                <a:cubicBezTo>
                  <a:pt x="939016" y="5373529"/>
                  <a:pt x="866895" y="5370149"/>
                  <a:pt x="808572" y="5377024"/>
                </a:cubicBezTo>
                <a:cubicBezTo>
                  <a:pt x="802823" y="5374184"/>
                  <a:pt x="726016" y="5397963"/>
                  <a:pt x="719549" y="5396991"/>
                </a:cubicBezTo>
                <a:lnTo>
                  <a:pt x="698795" y="5397657"/>
                </a:lnTo>
                <a:cubicBezTo>
                  <a:pt x="689833" y="5401894"/>
                  <a:pt x="683492" y="5402495"/>
                  <a:pt x="678327" y="5401487"/>
                </a:cubicBezTo>
                <a:lnTo>
                  <a:pt x="672784" y="5399085"/>
                </a:lnTo>
                <a:lnTo>
                  <a:pt x="658406" y="5400696"/>
                </a:lnTo>
                <a:lnTo>
                  <a:pt x="629185" y="5401132"/>
                </a:lnTo>
                <a:lnTo>
                  <a:pt x="624558" y="5403782"/>
                </a:lnTo>
                <a:lnTo>
                  <a:pt x="581798" y="5408438"/>
                </a:lnTo>
                <a:cubicBezTo>
                  <a:pt x="581736" y="5408865"/>
                  <a:pt x="581671" y="5409294"/>
                  <a:pt x="581608" y="5409722"/>
                </a:cubicBezTo>
                <a:cubicBezTo>
                  <a:pt x="580204" y="5412704"/>
                  <a:pt x="577331" y="5415106"/>
                  <a:pt x="571299" y="5416358"/>
                </a:cubicBezTo>
                <a:cubicBezTo>
                  <a:pt x="551623" y="5426267"/>
                  <a:pt x="484499" y="5459654"/>
                  <a:pt x="463549" y="5469173"/>
                </a:cubicBezTo>
                <a:cubicBezTo>
                  <a:pt x="453136" y="5470720"/>
                  <a:pt x="449731" y="5472678"/>
                  <a:pt x="445606" y="5473465"/>
                </a:cubicBezTo>
                <a:lnTo>
                  <a:pt x="438799" y="5473893"/>
                </a:lnTo>
                <a:cubicBezTo>
                  <a:pt x="417222" y="5482183"/>
                  <a:pt x="343312" y="5513407"/>
                  <a:pt x="316138" y="5523213"/>
                </a:cubicBezTo>
                <a:cubicBezTo>
                  <a:pt x="298481" y="5517132"/>
                  <a:pt x="286556" y="5522972"/>
                  <a:pt x="275748" y="5532726"/>
                </a:cubicBezTo>
                <a:cubicBezTo>
                  <a:pt x="238274" y="5535784"/>
                  <a:pt x="207076" y="5552679"/>
                  <a:pt x="166496" y="5563424"/>
                </a:cubicBezTo>
                <a:lnTo>
                  <a:pt x="0" y="562988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70728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56EF4C-57F8-0AD8-9929-111D0249F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Summary-What are the benefits of exercise?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C90FAB5-DA61-1968-7754-50A6A6E73A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4824314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575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45A9F99-D9B1-4094-A2E2-B90AC1DB7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FAF607-473A-4A43-A23D-BBFF5C411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687655-41D9-C325-447B-128CD630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2"/>
                </a:solidFill>
              </a:rPr>
              <a:t>You Got This!</a:t>
            </a:r>
          </a:p>
        </p:txBody>
      </p:sp>
      <p:pic>
        <p:nvPicPr>
          <p:cNvPr id="7" name="Graphic 6" descr="Dance Steps">
            <a:extLst>
              <a:ext uri="{FF2B5EF4-FFF2-40B4-BE49-F238E27FC236}">
                <a16:creationId xmlns:a16="http://schemas.microsoft.com/office/drawing/2014/main" id="{6E7FD896-E831-5E18-E9F0-CE1E0507F3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6951" y="1793846"/>
            <a:ext cx="3620021" cy="3620021"/>
          </a:xfrm>
          <a:prstGeom prst="rect">
            <a:avLst/>
          </a:prstGeom>
        </p:spPr>
      </p:pic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6254836-BAC6-1BC1-98C2-6CDB5988D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2421682"/>
            <a:ext cx="4977578" cy="3639289"/>
          </a:xfrm>
        </p:spPr>
        <p:txBody>
          <a:bodyPr anchor="ctr">
            <a:normAutofit/>
          </a:bodyPr>
          <a:lstStyle/>
          <a:p>
            <a:r>
              <a:rPr lang="en-US" sz="3200" dirty="0">
                <a:solidFill>
                  <a:schemeClr val="tx2"/>
                </a:solidFill>
              </a:rPr>
              <a:t>Encourage all to continue incorporate  exercise into their daily routines.</a:t>
            </a:r>
          </a:p>
          <a:p>
            <a:r>
              <a:rPr lang="en-US" sz="3200" dirty="0">
                <a:solidFill>
                  <a:schemeClr val="tx2"/>
                </a:solidFill>
              </a:rPr>
              <a:t>Exercise within your abilities.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5F6476F-D303-44D3-B30F-1BA348F0F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635" y="52996"/>
            <a:ext cx="5928607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972EB4B-0539-4430-9340-8117B9D7C3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CA5348F-9FF6-485F-898D-1BED7EC72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3B89F41-1D91-447A-88C5-8A917809F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927236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592A608-7BDE-F0B8-D72A-3D6A26DA74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2979" y="643466"/>
            <a:ext cx="5608899" cy="5566833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87D7900-C766-F5B1-AACB-D61641E892CC}"/>
              </a:ext>
            </a:extLst>
          </p:cNvPr>
          <p:cNvSpPr txBox="1"/>
          <p:nvPr/>
        </p:nvSpPr>
        <p:spPr>
          <a:xfrm>
            <a:off x="8732617" y="4813316"/>
            <a:ext cx="34593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/>
                </a:solidFill>
              </a:rPr>
              <a:t>In the following slides, is it:</a:t>
            </a:r>
          </a:p>
          <a:p>
            <a:r>
              <a:rPr lang="en-US" sz="2400" dirty="0">
                <a:solidFill>
                  <a:schemeClr val="bg2"/>
                </a:solidFill>
              </a:rPr>
              <a:t>Flexibility</a:t>
            </a:r>
          </a:p>
          <a:p>
            <a:r>
              <a:rPr lang="en-US" sz="2400" dirty="0">
                <a:solidFill>
                  <a:schemeClr val="bg2"/>
                </a:solidFill>
              </a:rPr>
              <a:t>Strength</a:t>
            </a:r>
          </a:p>
          <a:p>
            <a:r>
              <a:rPr lang="en-US" sz="2400" dirty="0">
                <a:solidFill>
                  <a:schemeClr val="bg2"/>
                </a:solidFill>
              </a:rPr>
              <a:t>Cardio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24315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ight Triangle 30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D939B6-D894-D28A-A097-9554C5E20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200" y="1383528"/>
            <a:ext cx="5925989" cy="316751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7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Flexibility. Strength. Cardio.</a:t>
            </a:r>
          </a:p>
        </p:txBody>
      </p:sp>
      <p:pic>
        <p:nvPicPr>
          <p:cNvPr id="5" name="Content Placeholder 4" descr="A person lifting a barbell&#10;&#10;Description automatically generated">
            <a:extLst>
              <a:ext uri="{FF2B5EF4-FFF2-40B4-BE49-F238E27FC236}">
                <a16:creationId xmlns:a16="http://schemas.microsoft.com/office/drawing/2014/main" id="{5B0C5E55-4D24-C1D4-1626-41FC179757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638"/>
          <a:stretch/>
        </p:blipFill>
        <p:spPr>
          <a:xfrm>
            <a:off x="7532962" y="2369386"/>
            <a:ext cx="2621772" cy="2169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1383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939B6-D894-D28A-A097-9554C5E20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Flexibility. Strength. Cardio.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5AEC820-FD62-1F00-DA76-4A9DCE8973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3520" y="2003161"/>
            <a:ext cx="5650865" cy="3767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8110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Triangle 14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F451A30-466B-4996-9BA5-CD6ABCC6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D939B6-D894-D28A-A097-9554C5E20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356" y="1188637"/>
            <a:ext cx="9984615" cy="1597228"/>
          </a:xfrm>
        </p:spPr>
        <p:txBody>
          <a:bodyPr>
            <a:normAutofit/>
          </a:bodyPr>
          <a:lstStyle/>
          <a:p>
            <a:r>
              <a:rPr lang="en-US" sz="6000"/>
              <a:t>Flexibility. Strength. Cardio.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77EB643-FBA9-4E85-A719-66AE28EE69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2440"/>
          <a:stretch/>
        </p:blipFill>
        <p:spPr>
          <a:xfrm>
            <a:off x="3968157" y="3040704"/>
            <a:ext cx="3533985" cy="272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472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D939B6-D894-D28A-A097-9554C5E20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Flexibility. Strength. Cardio.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5FDE80B-1E55-6E23-9871-C16A8B9D90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54296" y="1001472"/>
            <a:ext cx="7214616" cy="482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548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A292AEA-2528-46C0-B426-95822B614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8B7B198-E4DF-43CD-AD8C-199884323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BE67753-EA0E-4819-8D22-0B6600CF7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96934" y="3984"/>
            <a:ext cx="9376632" cy="6858000"/>
          </a:xfrm>
          <a:custGeom>
            <a:avLst/>
            <a:gdLst>
              <a:gd name="connsiteX0" fmla="*/ 1691615 w 9376632"/>
              <a:gd name="connsiteY0" fmla="*/ 0 h 6858000"/>
              <a:gd name="connsiteX1" fmla="*/ 7685017 w 9376632"/>
              <a:gd name="connsiteY1" fmla="*/ 0 h 6858000"/>
              <a:gd name="connsiteX2" fmla="*/ 7840634 w 9376632"/>
              <a:gd name="connsiteY2" fmla="*/ 134799 h 6858000"/>
              <a:gd name="connsiteX3" fmla="*/ 9376632 w 9376632"/>
              <a:gd name="connsiteY3" fmla="*/ 3605175 h 6858000"/>
              <a:gd name="connsiteX4" fmla="*/ 8158692 w 9376632"/>
              <a:gd name="connsiteY4" fmla="*/ 6757493 h 6858000"/>
              <a:gd name="connsiteX5" fmla="*/ 8062868 w 9376632"/>
              <a:gd name="connsiteY5" fmla="*/ 6858000 h 6858000"/>
              <a:gd name="connsiteX6" fmla="*/ 1313765 w 9376632"/>
              <a:gd name="connsiteY6" fmla="*/ 6858000 h 6858000"/>
              <a:gd name="connsiteX7" fmla="*/ 1217940 w 9376632"/>
              <a:gd name="connsiteY7" fmla="*/ 6757493 h 6858000"/>
              <a:gd name="connsiteX8" fmla="*/ 0 w 9376632"/>
              <a:gd name="connsiteY8" fmla="*/ 3605175 h 6858000"/>
              <a:gd name="connsiteX9" fmla="*/ 1535999 w 9376632"/>
              <a:gd name="connsiteY9" fmla="*/ 1347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76632" h="6858000">
                <a:moveTo>
                  <a:pt x="1691615" y="0"/>
                </a:moveTo>
                <a:lnTo>
                  <a:pt x="7685017" y="0"/>
                </a:lnTo>
                <a:lnTo>
                  <a:pt x="7840634" y="134799"/>
                </a:lnTo>
                <a:cubicBezTo>
                  <a:pt x="8784230" y="992423"/>
                  <a:pt x="9376632" y="2229618"/>
                  <a:pt x="9376632" y="3605175"/>
                </a:cubicBezTo>
                <a:cubicBezTo>
                  <a:pt x="9376632" y="4818903"/>
                  <a:pt x="8915419" y="5924908"/>
                  <a:pt x="8158692" y="6757493"/>
                </a:cubicBezTo>
                <a:lnTo>
                  <a:pt x="8062868" y="6858000"/>
                </a:lnTo>
                <a:lnTo>
                  <a:pt x="1313765" y="6858000"/>
                </a:lnTo>
                <a:lnTo>
                  <a:pt x="1217940" y="6757493"/>
                </a:lnTo>
                <a:cubicBezTo>
                  <a:pt x="461213" y="5924908"/>
                  <a:pt x="0" y="4818903"/>
                  <a:pt x="0" y="3605175"/>
                </a:cubicBezTo>
                <a:cubicBezTo>
                  <a:pt x="0" y="2229618"/>
                  <a:pt x="592403" y="992423"/>
                  <a:pt x="1535999" y="134799"/>
                </a:cubicBezTo>
                <a:close/>
              </a:path>
            </a:pathLst>
          </a:cu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76D63AC-0421-45EC-B383-E79A61A78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6937"/>
            <a:chExt cx="9772765" cy="6858000"/>
          </a:xfrm>
          <a:solidFill>
            <a:schemeClr val="bg1">
              <a:alpha val="3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997A32E-7032-4107-9C8B-99DB59EDD5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43BB27F-1470-42CA-91FF-D94BC691C8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997B002-17FD-47B3-A06A-76802FE15C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401EA35-9D2E-43B7-860F-EBB8A6C3E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8C44827-3D81-4FF9-B4A5-5650D1B20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613D97F-F6DF-4D32-AD91-209A80E7A2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2B0ED5C-927D-4C5F-8F27-1B403820B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4D94BCE-263A-01C7-0118-B7F9CE141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2731" y="1542402"/>
            <a:ext cx="5186842" cy="23879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Ways to Reduce Stress</a:t>
            </a:r>
            <a:br>
              <a:rPr lang="en-US" sz="52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en-US" sz="52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FEA95-EC2C-B32C-642A-8089C97A2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2135" y="4001587"/>
            <a:ext cx="5188034" cy="682079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n-US" sz="4400" kern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Exercise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7F87F1B-42BA-4AC7-A4E2-41544DDB2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4155"/>
            <a:ext cx="2514948" cy="2174333"/>
            <a:chOff x="-305" y="-4155"/>
            <a:chExt cx="2514948" cy="2174333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8B53067-4E48-4E71-A6A9-A8CAABAFBF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6D1A0D3-4BB8-41D9-9CE7-2884C83F4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1E20F06-3B09-4B89-A36B-AB8BFBCCA5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AE6C3D7-7D5B-4926-877D-45F117BB6B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67346A5-7569-4F15-AB5D-BE3DADF19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685727" y="4683666"/>
            <a:ext cx="2514948" cy="2174333"/>
            <a:chOff x="-305" y="-4155"/>
            <a:chExt cx="2514948" cy="2174333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1951533-A568-4765-AB1F-F71D9AFDE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7214F52-4F3F-4C96-A62E-F1401D6C04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23146A1-291C-4FA0-AB5B-EB04D4239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2977932-2B03-4899-8306-5002CEE68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29502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FD476-4C06-6BAC-D1BD-5E549B4C0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many of you do a form of exercise daily?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69442DB-8E96-030F-CBD6-394E59A082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439732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07486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79D87C-9A17-AEA2-D927-DB3F277B7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200"/>
              <a:t>We will go over 3 forms of exercise:</a:t>
            </a:r>
            <a:br>
              <a:rPr lang="en-US" sz="4200"/>
            </a:br>
            <a:endParaRPr lang="en-US" sz="420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5B8D04E-A5A4-D8E9-64EB-A853CA092E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8725012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90037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B82EDA-3C06-FD0B-CF4A-787C92668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5532" y="640080"/>
            <a:ext cx="4196932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Flexibility</a:t>
            </a:r>
            <a:br>
              <a:rPr lang="en-US" sz="5400" dirty="0"/>
            </a:b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74B29A-7AC6-70A8-7A10-BA4EA4151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83831" y="4636008"/>
            <a:ext cx="4198634" cy="1572768"/>
          </a:xfr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4000" dirty="0"/>
              <a:t>The ability of joints to move through their full range of motion.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1B6A6B-0ED3-36B6-EAD7-35EDD4DA76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75" r="-1" b="-1"/>
          <a:stretch/>
        </p:blipFill>
        <p:spPr>
          <a:xfrm>
            <a:off x="866691" y="1216968"/>
            <a:ext cx="5416261" cy="4424065"/>
          </a:xfrm>
          <a:custGeom>
            <a:avLst/>
            <a:gdLst/>
            <a:ahLst/>
            <a:cxnLst/>
            <a:rect l="l" t="t" r="r" b="b"/>
            <a:pathLst>
              <a:path w="5531320" h="4424065">
                <a:moveTo>
                  <a:pt x="4292328" y="3931444"/>
                </a:moveTo>
                <a:cubicBezTo>
                  <a:pt x="3830135" y="4131325"/>
                  <a:pt x="3346708" y="4259111"/>
                  <a:pt x="2855653" y="4364392"/>
                </a:cubicBezTo>
                <a:lnTo>
                  <a:pt x="2855525" y="4364392"/>
                </a:lnTo>
                <a:cubicBezTo>
                  <a:pt x="3386634" y="4394018"/>
                  <a:pt x="3853531" y="4210158"/>
                  <a:pt x="4292328" y="3931444"/>
                </a:cubicBezTo>
                <a:close/>
                <a:moveTo>
                  <a:pt x="4302118" y="3923561"/>
                </a:moveTo>
                <a:lnTo>
                  <a:pt x="4301102" y="3924959"/>
                </a:lnTo>
                <a:lnTo>
                  <a:pt x="4302881" y="3924959"/>
                </a:lnTo>
                <a:close/>
                <a:moveTo>
                  <a:pt x="3885572" y="334733"/>
                </a:moveTo>
                <a:cubicBezTo>
                  <a:pt x="4046889" y="406840"/>
                  <a:pt x="4203653" y="488713"/>
                  <a:pt x="4355013" y="579880"/>
                </a:cubicBezTo>
                <a:cubicBezTo>
                  <a:pt x="4662082" y="768063"/>
                  <a:pt x="4933803" y="995790"/>
                  <a:pt x="5144619" y="1290779"/>
                </a:cubicBezTo>
                <a:cubicBezTo>
                  <a:pt x="5314365" y="1528042"/>
                  <a:pt x="5426258" y="1789591"/>
                  <a:pt x="5468598" y="2088522"/>
                </a:cubicBezTo>
                <a:cubicBezTo>
                  <a:pt x="5479330" y="2001424"/>
                  <a:pt x="5480182" y="1913385"/>
                  <a:pt x="5471141" y="1826083"/>
                </a:cubicBezTo>
                <a:cubicBezTo>
                  <a:pt x="5455337" y="1662962"/>
                  <a:pt x="5406307" y="1504799"/>
                  <a:pt x="5327080" y="1361348"/>
                </a:cubicBezTo>
                <a:cubicBezTo>
                  <a:pt x="5206160" y="1140233"/>
                  <a:pt x="5033362" y="965782"/>
                  <a:pt x="4833354" y="816507"/>
                </a:cubicBezTo>
                <a:cubicBezTo>
                  <a:pt x="4597235" y="640276"/>
                  <a:pt x="4336322" y="509438"/>
                  <a:pt x="4063457" y="400724"/>
                </a:cubicBezTo>
                <a:cubicBezTo>
                  <a:pt x="4033360" y="388607"/>
                  <a:pt x="4003060" y="376909"/>
                  <a:pt x="3972544" y="365631"/>
                </a:cubicBezTo>
                <a:cubicBezTo>
                  <a:pt x="3943680" y="354950"/>
                  <a:pt x="3914563" y="345033"/>
                  <a:pt x="3885572" y="334733"/>
                </a:cubicBezTo>
                <a:close/>
                <a:moveTo>
                  <a:pt x="3865737" y="329520"/>
                </a:moveTo>
                <a:cubicBezTo>
                  <a:pt x="3865737" y="329520"/>
                  <a:pt x="3865737" y="330410"/>
                  <a:pt x="3866500" y="330537"/>
                </a:cubicBezTo>
                <a:lnTo>
                  <a:pt x="3869806" y="330156"/>
                </a:lnTo>
                <a:close/>
                <a:moveTo>
                  <a:pt x="2219772" y="85645"/>
                </a:moveTo>
                <a:cubicBezTo>
                  <a:pt x="2206943" y="84005"/>
                  <a:pt x="2193910" y="85264"/>
                  <a:pt x="2181627" y="89333"/>
                </a:cubicBezTo>
                <a:cubicBezTo>
                  <a:pt x="1932920" y="125113"/>
                  <a:pt x="1690800" y="197118"/>
                  <a:pt x="1462972" y="303073"/>
                </a:cubicBezTo>
                <a:cubicBezTo>
                  <a:pt x="971789" y="529528"/>
                  <a:pt x="578130" y="865460"/>
                  <a:pt x="308698" y="1338461"/>
                </a:cubicBezTo>
                <a:cubicBezTo>
                  <a:pt x="180225" y="1561852"/>
                  <a:pt x="97653" y="1808638"/>
                  <a:pt x="65840" y="2064364"/>
                </a:cubicBezTo>
                <a:cubicBezTo>
                  <a:pt x="71943" y="2050505"/>
                  <a:pt x="77284" y="2036391"/>
                  <a:pt x="82115" y="2022150"/>
                </a:cubicBezTo>
                <a:cubicBezTo>
                  <a:pt x="170104" y="1763653"/>
                  <a:pt x="279580" y="1515073"/>
                  <a:pt x="423261" y="1282260"/>
                </a:cubicBezTo>
                <a:cubicBezTo>
                  <a:pt x="630770" y="945565"/>
                  <a:pt x="895371" y="664944"/>
                  <a:pt x="1231812" y="454001"/>
                </a:cubicBezTo>
                <a:cubicBezTo>
                  <a:pt x="1535193" y="263783"/>
                  <a:pt x="1866802" y="149729"/>
                  <a:pt x="2219772" y="85645"/>
                </a:cubicBezTo>
                <a:close/>
                <a:moveTo>
                  <a:pt x="2612541" y="836"/>
                </a:moveTo>
                <a:cubicBezTo>
                  <a:pt x="2715914" y="-4250"/>
                  <a:pt x="2831240" y="14695"/>
                  <a:pt x="2946311" y="35548"/>
                </a:cubicBezTo>
                <a:cubicBezTo>
                  <a:pt x="3291652" y="98106"/>
                  <a:pt x="3631144" y="182915"/>
                  <a:pt x="3961100" y="303581"/>
                </a:cubicBezTo>
                <a:cubicBezTo>
                  <a:pt x="4278341" y="419543"/>
                  <a:pt x="4581341" y="563350"/>
                  <a:pt x="4854588" y="764502"/>
                </a:cubicBezTo>
                <a:cubicBezTo>
                  <a:pt x="5067438" y="921152"/>
                  <a:pt x="5250408" y="1105521"/>
                  <a:pt x="5377813" y="1339732"/>
                </a:cubicBezTo>
                <a:cubicBezTo>
                  <a:pt x="5459812" y="1489986"/>
                  <a:pt x="5510304" y="1655396"/>
                  <a:pt x="5526198" y="1825829"/>
                </a:cubicBezTo>
                <a:cubicBezTo>
                  <a:pt x="5538277" y="1951327"/>
                  <a:pt x="5527342" y="2074917"/>
                  <a:pt x="5510558" y="2199398"/>
                </a:cubicBezTo>
                <a:cubicBezTo>
                  <a:pt x="5502967" y="2266991"/>
                  <a:pt x="5502713" y="2335195"/>
                  <a:pt x="5509796" y="2402839"/>
                </a:cubicBezTo>
                <a:cubicBezTo>
                  <a:pt x="5534208" y="2664197"/>
                  <a:pt x="5468472" y="2926051"/>
                  <a:pt x="5323520" y="3144890"/>
                </a:cubicBezTo>
                <a:cubicBezTo>
                  <a:pt x="5201340" y="3332234"/>
                  <a:pt x="5041042" y="3491719"/>
                  <a:pt x="4853062" y="3612932"/>
                </a:cubicBezTo>
                <a:cubicBezTo>
                  <a:pt x="4671110" y="3732072"/>
                  <a:pt x="4498566" y="3864563"/>
                  <a:pt x="4316359" y="3982940"/>
                </a:cubicBezTo>
                <a:cubicBezTo>
                  <a:pt x="4019717" y="4175573"/>
                  <a:pt x="3701077" y="4317347"/>
                  <a:pt x="3352557" y="4386771"/>
                </a:cubicBezTo>
                <a:cubicBezTo>
                  <a:pt x="3160954" y="4425590"/>
                  <a:pt x="2964456" y="4434173"/>
                  <a:pt x="2770207" y="4412201"/>
                </a:cubicBezTo>
                <a:cubicBezTo>
                  <a:pt x="2685525" y="4402537"/>
                  <a:pt x="2599953" y="4402410"/>
                  <a:pt x="2514889" y="4393637"/>
                </a:cubicBezTo>
                <a:cubicBezTo>
                  <a:pt x="2307137" y="4370851"/>
                  <a:pt x="2102209" y="4327277"/>
                  <a:pt x="1903167" y="4263562"/>
                </a:cubicBezTo>
                <a:cubicBezTo>
                  <a:pt x="1560623" y="4156119"/>
                  <a:pt x="1238932" y="4006972"/>
                  <a:pt x="948393" y="3794249"/>
                </a:cubicBezTo>
                <a:cubicBezTo>
                  <a:pt x="647554" y="3573897"/>
                  <a:pt x="396813" y="3308660"/>
                  <a:pt x="223634" y="2975526"/>
                </a:cubicBezTo>
                <a:cubicBezTo>
                  <a:pt x="129454" y="2796370"/>
                  <a:pt x="67150" y="2602198"/>
                  <a:pt x="39520" y="2401695"/>
                </a:cubicBezTo>
                <a:cubicBezTo>
                  <a:pt x="34510" y="2367555"/>
                  <a:pt x="26729" y="2333872"/>
                  <a:pt x="16252" y="2300991"/>
                </a:cubicBezTo>
                <a:cubicBezTo>
                  <a:pt x="-9179" y="2218598"/>
                  <a:pt x="-24" y="2135695"/>
                  <a:pt x="11801" y="2053556"/>
                </a:cubicBezTo>
                <a:cubicBezTo>
                  <a:pt x="93686" y="1480615"/>
                  <a:pt x="377868" y="1021983"/>
                  <a:pt x="812850" y="651084"/>
                </a:cubicBezTo>
                <a:cubicBezTo>
                  <a:pt x="1176755" y="340201"/>
                  <a:pt x="1598260" y="146042"/>
                  <a:pt x="2066810" y="52586"/>
                </a:cubicBezTo>
                <a:cubicBezTo>
                  <a:pt x="2154544" y="35039"/>
                  <a:pt x="2243041" y="23087"/>
                  <a:pt x="2332046" y="14441"/>
                </a:cubicBezTo>
                <a:cubicBezTo>
                  <a:pt x="2421052" y="5794"/>
                  <a:pt x="2508913" y="2107"/>
                  <a:pt x="2612541" y="836"/>
                </a:cubicBez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3F9B0603-37C5-4312-AE4D-A3D0154754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85532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702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D9D38A-79A2-96F1-63DC-4D18E4808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/>
              <a:t>Chair Yoga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88D602-DF3E-D3D2-E0ED-83462D8726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US" sz="2200" dirty="0">
                <a:hlinkClick r:id="rId2" action="ppaction://hlinksldjump"/>
              </a:rPr>
              <a:t>Chair Yoga</a:t>
            </a:r>
            <a:endParaRPr lang="en-US" sz="2200" dirty="0"/>
          </a:p>
        </p:txBody>
      </p:sp>
      <p:pic>
        <p:nvPicPr>
          <p:cNvPr id="5" name="Picture 4" descr="Desks in empty classroom">
            <a:extLst>
              <a:ext uri="{FF2B5EF4-FFF2-40B4-BE49-F238E27FC236}">
                <a16:creationId xmlns:a16="http://schemas.microsoft.com/office/drawing/2014/main" id="{A20E8EB3-E7B5-016E-1BA6-D2081F11BD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74" r="10698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6938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F12E7CC5-C78B-4EBD-9565-3FA00FAA6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Muscle Arm">
            <a:extLst>
              <a:ext uri="{FF2B5EF4-FFF2-40B4-BE49-F238E27FC236}">
                <a16:creationId xmlns:a16="http://schemas.microsoft.com/office/drawing/2014/main" id="{E3EC2DD2-454D-0FD3-9AA2-431CE541A4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4988" y="1744515"/>
            <a:ext cx="3368969" cy="3368969"/>
          </a:xfrm>
          <a:prstGeom prst="rect">
            <a:avLst/>
          </a:prstGeom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A4529A5-F675-429F-8044-01372BB13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BE9F6B-2608-9C8B-9788-FF475661C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2061" y="762538"/>
            <a:ext cx="5649349" cy="31998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Strength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0C5CA-41D9-30CB-AED2-D83C1EFAE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2061" y="4312561"/>
            <a:ext cx="5649349" cy="168781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48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The ability of muscles to exert force against resistance.</a:t>
            </a:r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97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C397AB-8CCD-A1DA-AB3C-FC1AC0D9E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/>
              <a:t>Strength Exercises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9E309C-46CB-8FC6-44C0-C088038F2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US" sz="2200">
                <a:hlinkClick r:id="rId2"/>
              </a:rPr>
              <a:t>https://youtu.be/WIHy-ZnSndA?si=aohiJ6Ede6p17V9u</a:t>
            </a:r>
            <a:endParaRPr lang="en-US" sz="22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9E021A-B80D-58BE-DF1C-88AF0AC0C5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01" r="23810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73685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of an electromagnetic radiation">
            <a:extLst>
              <a:ext uri="{FF2B5EF4-FFF2-40B4-BE49-F238E27FC236}">
                <a16:creationId xmlns:a16="http://schemas.microsoft.com/office/drawing/2014/main" id="{09465C46-BE6C-C0D3-365E-A4555197A8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22" r="2211" b="2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747236-F62B-278C-C1A1-7D78F759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US" sz="4000"/>
              <a:t>Cardio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75D3B8-3BE4-69F9-D705-865F3AF84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r>
              <a:rPr lang="en-US" dirty="0"/>
              <a:t>Activities that increase the heart rate.</a:t>
            </a:r>
          </a:p>
          <a:p>
            <a:r>
              <a:rPr lang="en-US" dirty="0"/>
              <a:t>Improve the efficiency of the heart and lungs.</a:t>
            </a:r>
          </a:p>
        </p:txBody>
      </p:sp>
    </p:spTree>
    <p:extLst>
      <p:ext uri="{BB962C8B-B14F-4D97-AF65-F5344CB8AC3E}">
        <p14:creationId xmlns:p14="http://schemas.microsoft.com/office/powerpoint/2010/main" val="3375325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168</Words>
  <Application>Microsoft Office PowerPoint</Application>
  <PresentationFormat>Widescreen</PresentationFormat>
  <Paragraphs>41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Office Theme</vt:lpstr>
      <vt:lpstr>Just Breathe</vt:lpstr>
      <vt:lpstr>Ways to Reduce Stress </vt:lpstr>
      <vt:lpstr>How many of you do a form of exercise daily?</vt:lpstr>
      <vt:lpstr>We will go over 3 forms of exercise: </vt:lpstr>
      <vt:lpstr>Flexibility </vt:lpstr>
      <vt:lpstr>Chair Yoga</vt:lpstr>
      <vt:lpstr>Strength</vt:lpstr>
      <vt:lpstr>Strength Exercises</vt:lpstr>
      <vt:lpstr>Cardio</vt:lpstr>
      <vt:lpstr>Cardio</vt:lpstr>
      <vt:lpstr>Summary-What are the benefits of exercise?</vt:lpstr>
      <vt:lpstr>You Got This!</vt:lpstr>
      <vt:lpstr>PowerPoint Presentation</vt:lpstr>
      <vt:lpstr>Flexibility. Strength. Cardio.</vt:lpstr>
      <vt:lpstr>Flexibility. Strength. Cardio.</vt:lpstr>
      <vt:lpstr>Flexibility. Strength. Cardio.</vt:lpstr>
      <vt:lpstr>Flexibility. Strength. Cardio.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Mindful Mondays</dc:title>
  <dc:creator>Elisia Doonan</dc:creator>
  <cp:lastModifiedBy>Elisia Doonan</cp:lastModifiedBy>
  <cp:revision>2</cp:revision>
  <dcterms:created xsi:type="dcterms:W3CDTF">2024-03-10T23:16:32Z</dcterms:created>
  <dcterms:modified xsi:type="dcterms:W3CDTF">2025-04-15T22:27:50Z</dcterms:modified>
</cp:coreProperties>
</file>