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3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CC860-2E2E-4C4B-9E9C-5D0A5D279E78}" v="1" dt="2025-04-15T22:23:24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7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14869-653D-46D7-87FF-4FA2DAC65C2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EEFF4-9107-49F9-A826-1A0AF702E4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Walk</a:t>
          </a:r>
        </a:p>
      </dgm:t>
    </dgm:pt>
    <dgm:pt modelId="{A9210003-66D0-4344-A65F-563BE44CCE61}" type="parTrans" cxnId="{C9B4CCBE-189B-4FC4-A423-0701C0298D47}">
      <dgm:prSet/>
      <dgm:spPr/>
      <dgm:t>
        <a:bodyPr/>
        <a:lstStyle/>
        <a:p>
          <a:endParaRPr lang="en-US"/>
        </a:p>
      </dgm:t>
    </dgm:pt>
    <dgm:pt modelId="{D7766936-ADA6-4D69-9D52-CCBB087F5FE5}" type="sibTrans" cxnId="{C9B4CCBE-189B-4FC4-A423-0701C0298D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58E779-6851-4CFF-A204-B8797362A7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Weights</a:t>
          </a:r>
        </a:p>
      </dgm:t>
    </dgm:pt>
    <dgm:pt modelId="{CC91277E-3573-4FC6-BCCD-4703874A01B7}" type="parTrans" cxnId="{53EE4B40-7CEB-4B51-A796-F556452EF0F2}">
      <dgm:prSet/>
      <dgm:spPr/>
      <dgm:t>
        <a:bodyPr/>
        <a:lstStyle/>
        <a:p>
          <a:endParaRPr lang="en-US"/>
        </a:p>
      </dgm:t>
    </dgm:pt>
    <dgm:pt modelId="{860AA7E1-EDA8-4D2F-AC53-B61CD581EC32}" type="sibTrans" cxnId="{53EE4B40-7CEB-4B51-A796-F556452EF0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5C39BC-9882-403E-A41B-A932D6BBAA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Dance</a:t>
          </a:r>
        </a:p>
      </dgm:t>
    </dgm:pt>
    <dgm:pt modelId="{1E5D1947-2E18-44D5-A89E-EC217535B303}" type="parTrans" cxnId="{62BB7382-9854-4C5A-8802-04BFA62F2346}">
      <dgm:prSet/>
      <dgm:spPr/>
      <dgm:t>
        <a:bodyPr/>
        <a:lstStyle/>
        <a:p>
          <a:endParaRPr lang="en-US"/>
        </a:p>
      </dgm:t>
    </dgm:pt>
    <dgm:pt modelId="{DD8940EE-8E55-4FAA-9569-C11990777ACC}" type="sibTrans" cxnId="{62BB7382-9854-4C5A-8802-04BFA62F23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050B19-F569-4312-88FB-0A5568775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Stairs</a:t>
          </a:r>
        </a:p>
      </dgm:t>
    </dgm:pt>
    <dgm:pt modelId="{CA16E95F-8B66-41E4-BB81-412305F93334}" type="parTrans" cxnId="{1322E82C-3881-448A-B004-2DD0BC7D5310}">
      <dgm:prSet/>
      <dgm:spPr/>
      <dgm:t>
        <a:bodyPr/>
        <a:lstStyle/>
        <a:p>
          <a:endParaRPr lang="en-US"/>
        </a:p>
      </dgm:t>
    </dgm:pt>
    <dgm:pt modelId="{DE202CB0-33BA-437E-AED1-3039FB0BD820}" type="sibTrans" cxnId="{1322E82C-3881-448A-B004-2DD0BC7D53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1BEFA0-7093-44A3-95C5-A57F75AB37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Bike</a:t>
          </a:r>
        </a:p>
      </dgm:t>
    </dgm:pt>
    <dgm:pt modelId="{D32B794F-D116-4CE0-9FC0-BD7263BD02EE}" type="parTrans" cxnId="{D07E9630-511C-4780-A396-7DB3FD98549B}">
      <dgm:prSet/>
      <dgm:spPr/>
      <dgm:t>
        <a:bodyPr/>
        <a:lstStyle/>
        <a:p>
          <a:endParaRPr lang="en-US"/>
        </a:p>
      </dgm:t>
    </dgm:pt>
    <dgm:pt modelId="{FC158A27-460F-4A9E-82ED-9F70E3F26A7D}" type="sibTrans" cxnId="{D07E9630-511C-4780-A396-7DB3FD9854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343602-302F-4050-9003-6FCB19C5AC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Skateboard</a:t>
          </a:r>
        </a:p>
      </dgm:t>
    </dgm:pt>
    <dgm:pt modelId="{FF00585C-B249-43EC-A2AD-19A75079DA81}" type="parTrans" cxnId="{7F4BEEAC-941E-4B16-B5BC-39F73810B73E}">
      <dgm:prSet/>
      <dgm:spPr/>
      <dgm:t>
        <a:bodyPr/>
        <a:lstStyle/>
        <a:p>
          <a:endParaRPr lang="en-US"/>
        </a:p>
      </dgm:t>
    </dgm:pt>
    <dgm:pt modelId="{9691652E-F5C2-4386-B0F5-8DCF765EEAFC}" type="sibTrans" cxnId="{7F4BEEAC-941E-4B16-B5BC-39F73810B73E}">
      <dgm:prSet/>
      <dgm:spPr/>
      <dgm:t>
        <a:bodyPr/>
        <a:lstStyle/>
        <a:p>
          <a:endParaRPr lang="en-US"/>
        </a:p>
      </dgm:t>
    </dgm:pt>
    <dgm:pt modelId="{40669A84-F996-4549-AF58-C3C214DB7D8E}" type="pres">
      <dgm:prSet presAssocID="{E9F14869-653D-46D7-87FF-4FA2DAC65C2E}" presName="root" presStyleCnt="0">
        <dgm:presLayoutVars>
          <dgm:dir/>
          <dgm:resizeHandles val="exact"/>
        </dgm:presLayoutVars>
      </dgm:prSet>
      <dgm:spPr/>
    </dgm:pt>
    <dgm:pt modelId="{BDA8D819-D72B-4800-95BF-DAFDB9632EF7}" type="pres">
      <dgm:prSet presAssocID="{E9F14869-653D-46D7-87FF-4FA2DAC65C2E}" presName="container" presStyleCnt="0">
        <dgm:presLayoutVars>
          <dgm:dir/>
          <dgm:resizeHandles val="exact"/>
        </dgm:presLayoutVars>
      </dgm:prSet>
      <dgm:spPr/>
    </dgm:pt>
    <dgm:pt modelId="{B4D54A14-C091-4733-B308-D016B48492C7}" type="pres">
      <dgm:prSet presAssocID="{B52EEFF4-9107-49F9-A826-1A0AF702E41C}" presName="compNode" presStyleCnt="0"/>
      <dgm:spPr/>
    </dgm:pt>
    <dgm:pt modelId="{FCFD281F-841A-4E19-B38A-DC90857A705A}" type="pres">
      <dgm:prSet presAssocID="{B52EEFF4-9107-49F9-A826-1A0AF702E41C}" presName="iconBgRect" presStyleLbl="bgShp" presStyleIdx="0" presStyleCnt="6"/>
      <dgm:spPr/>
    </dgm:pt>
    <dgm:pt modelId="{2B884966-305A-4103-A4AE-33A689DCDFBD}" type="pres">
      <dgm:prSet presAssocID="{B52EEFF4-9107-49F9-A826-1A0AF702E41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1D829807-0730-48EB-8D9D-40909D8FC6F4}" type="pres">
      <dgm:prSet presAssocID="{B52EEFF4-9107-49F9-A826-1A0AF702E41C}" presName="spaceRect" presStyleCnt="0"/>
      <dgm:spPr/>
    </dgm:pt>
    <dgm:pt modelId="{685B25B4-BBF0-4699-A387-DA00B9B93024}" type="pres">
      <dgm:prSet presAssocID="{B52EEFF4-9107-49F9-A826-1A0AF702E41C}" presName="textRect" presStyleLbl="revTx" presStyleIdx="0" presStyleCnt="6">
        <dgm:presLayoutVars>
          <dgm:chMax val="1"/>
          <dgm:chPref val="1"/>
        </dgm:presLayoutVars>
      </dgm:prSet>
      <dgm:spPr/>
    </dgm:pt>
    <dgm:pt modelId="{29A0E66D-4FFF-4A9D-9626-FA0713333B37}" type="pres">
      <dgm:prSet presAssocID="{D7766936-ADA6-4D69-9D52-CCBB087F5FE5}" presName="sibTrans" presStyleLbl="sibTrans2D1" presStyleIdx="0" presStyleCnt="0"/>
      <dgm:spPr/>
    </dgm:pt>
    <dgm:pt modelId="{BCB8DFC6-16C6-403E-BA45-940D44A00DD6}" type="pres">
      <dgm:prSet presAssocID="{6F58E779-6851-4CFF-A204-B8797362A78C}" presName="compNode" presStyleCnt="0"/>
      <dgm:spPr/>
    </dgm:pt>
    <dgm:pt modelId="{E812AD06-5839-4C8A-97D0-314D000D28BF}" type="pres">
      <dgm:prSet presAssocID="{6F58E779-6851-4CFF-A204-B8797362A78C}" presName="iconBgRect" presStyleLbl="bgShp" presStyleIdx="1" presStyleCnt="6"/>
      <dgm:spPr/>
    </dgm:pt>
    <dgm:pt modelId="{D0F5D659-E154-46B6-8AF4-50E742B3F106}" type="pres">
      <dgm:prSet presAssocID="{6F58E779-6851-4CFF-A204-B8797362A78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4D4CA69-030F-476B-8E02-009A396F48E1}" type="pres">
      <dgm:prSet presAssocID="{6F58E779-6851-4CFF-A204-B8797362A78C}" presName="spaceRect" presStyleCnt="0"/>
      <dgm:spPr/>
    </dgm:pt>
    <dgm:pt modelId="{CE2DC4B2-0DE3-422E-AD27-B37A15BA4C3B}" type="pres">
      <dgm:prSet presAssocID="{6F58E779-6851-4CFF-A204-B8797362A78C}" presName="textRect" presStyleLbl="revTx" presStyleIdx="1" presStyleCnt="6">
        <dgm:presLayoutVars>
          <dgm:chMax val="1"/>
          <dgm:chPref val="1"/>
        </dgm:presLayoutVars>
      </dgm:prSet>
      <dgm:spPr/>
    </dgm:pt>
    <dgm:pt modelId="{4533E1D5-6A1F-46AB-ACCD-4DDFF22A4B2A}" type="pres">
      <dgm:prSet presAssocID="{860AA7E1-EDA8-4D2F-AC53-B61CD581EC32}" presName="sibTrans" presStyleLbl="sibTrans2D1" presStyleIdx="0" presStyleCnt="0"/>
      <dgm:spPr/>
    </dgm:pt>
    <dgm:pt modelId="{0BDA259A-5457-47F5-BAEF-E7ED8CF9BB4F}" type="pres">
      <dgm:prSet presAssocID="{7D5C39BC-9882-403E-A41B-A932D6BBAA82}" presName="compNode" presStyleCnt="0"/>
      <dgm:spPr/>
    </dgm:pt>
    <dgm:pt modelId="{13ABAE10-FB56-4663-9C54-75DF9165E4D4}" type="pres">
      <dgm:prSet presAssocID="{7D5C39BC-9882-403E-A41B-A932D6BBAA82}" presName="iconBgRect" presStyleLbl="bgShp" presStyleIdx="2" presStyleCnt="6"/>
      <dgm:spPr/>
    </dgm:pt>
    <dgm:pt modelId="{6F3E9470-0D65-423E-922B-758920D0295A}" type="pres">
      <dgm:prSet presAssocID="{7D5C39BC-9882-403E-A41B-A932D6BBAA8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2FF06308-C568-446B-B838-6716E17574B7}" type="pres">
      <dgm:prSet presAssocID="{7D5C39BC-9882-403E-A41B-A932D6BBAA82}" presName="spaceRect" presStyleCnt="0"/>
      <dgm:spPr/>
    </dgm:pt>
    <dgm:pt modelId="{113FBE1E-4B75-4648-9B88-2451B00EB69B}" type="pres">
      <dgm:prSet presAssocID="{7D5C39BC-9882-403E-A41B-A932D6BBAA82}" presName="textRect" presStyleLbl="revTx" presStyleIdx="2" presStyleCnt="6">
        <dgm:presLayoutVars>
          <dgm:chMax val="1"/>
          <dgm:chPref val="1"/>
        </dgm:presLayoutVars>
      </dgm:prSet>
      <dgm:spPr/>
    </dgm:pt>
    <dgm:pt modelId="{1B931B76-729C-479E-89D3-197B30713F33}" type="pres">
      <dgm:prSet presAssocID="{DD8940EE-8E55-4FAA-9569-C11990777ACC}" presName="sibTrans" presStyleLbl="sibTrans2D1" presStyleIdx="0" presStyleCnt="0"/>
      <dgm:spPr/>
    </dgm:pt>
    <dgm:pt modelId="{83157AF8-7A14-4BF6-BC34-22F2F8DCD180}" type="pres">
      <dgm:prSet presAssocID="{7F050B19-F569-4312-88FB-0A55687758C7}" presName="compNode" presStyleCnt="0"/>
      <dgm:spPr/>
    </dgm:pt>
    <dgm:pt modelId="{4461F71C-CEE8-4FEB-8615-63C99EBF9DD3}" type="pres">
      <dgm:prSet presAssocID="{7F050B19-F569-4312-88FB-0A55687758C7}" presName="iconBgRect" presStyleLbl="bgShp" presStyleIdx="3" presStyleCnt="6"/>
      <dgm:spPr/>
    </dgm:pt>
    <dgm:pt modelId="{B070C945-5EC7-467F-8991-C8E072F5421C}" type="pres">
      <dgm:prSet presAssocID="{7F050B19-F569-4312-88FB-0A55687758C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B26E592A-4446-454B-A45D-1ECD3CFB8F13}" type="pres">
      <dgm:prSet presAssocID="{7F050B19-F569-4312-88FB-0A55687758C7}" presName="spaceRect" presStyleCnt="0"/>
      <dgm:spPr/>
    </dgm:pt>
    <dgm:pt modelId="{200A3494-5314-4B8F-A6B0-715A94ADE8CE}" type="pres">
      <dgm:prSet presAssocID="{7F050B19-F569-4312-88FB-0A55687758C7}" presName="textRect" presStyleLbl="revTx" presStyleIdx="3" presStyleCnt="6">
        <dgm:presLayoutVars>
          <dgm:chMax val="1"/>
          <dgm:chPref val="1"/>
        </dgm:presLayoutVars>
      </dgm:prSet>
      <dgm:spPr/>
    </dgm:pt>
    <dgm:pt modelId="{2C577E35-EF8E-4FF3-B07C-818D5991BD6A}" type="pres">
      <dgm:prSet presAssocID="{DE202CB0-33BA-437E-AED1-3039FB0BD820}" presName="sibTrans" presStyleLbl="sibTrans2D1" presStyleIdx="0" presStyleCnt="0"/>
      <dgm:spPr/>
    </dgm:pt>
    <dgm:pt modelId="{5E6FB1E9-814E-40D7-A633-4F651EF1C284}" type="pres">
      <dgm:prSet presAssocID="{591BEFA0-7093-44A3-95C5-A57F75AB37D7}" presName="compNode" presStyleCnt="0"/>
      <dgm:spPr/>
    </dgm:pt>
    <dgm:pt modelId="{B5A4F84C-3F5F-4205-AC4C-2B5D8BDC4A0A}" type="pres">
      <dgm:prSet presAssocID="{591BEFA0-7093-44A3-95C5-A57F75AB37D7}" presName="iconBgRect" presStyleLbl="bgShp" presStyleIdx="4" presStyleCnt="6"/>
      <dgm:spPr/>
    </dgm:pt>
    <dgm:pt modelId="{B99B6EDD-4552-4CAF-AC32-9D0778AB3B56}" type="pres">
      <dgm:prSet presAssocID="{591BEFA0-7093-44A3-95C5-A57F75AB37D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15082890-CDC1-4D54-B034-81D77FEA8DA3}" type="pres">
      <dgm:prSet presAssocID="{591BEFA0-7093-44A3-95C5-A57F75AB37D7}" presName="spaceRect" presStyleCnt="0"/>
      <dgm:spPr/>
    </dgm:pt>
    <dgm:pt modelId="{5E39B6D5-D435-49F6-B787-36221842D9DB}" type="pres">
      <dgm:prSet presAssocID="{591BEFA0-7093-44A3-95C5-A57F75AB37D7}" presName="textRect" presStyleLbl="revTx" presStyleIdx="4" presStyleCnt="6">
        <dgm:presLayoutVars>
          <dgm:chMax val="1"/>
          <dgm:chPref val="1"/>
        </dgm:presLayoutVars>
      </dgm:prSet>
      <dgm:spPr/>
    </dgm:pt>
    <dgm:pt modelId="{3A2C3A7A-6EB8-4856-8B73-EC9F11C13B72}" type="pres">
      <dgm:prSet presAssocID="{FC158A27-460F-4A9E-82ED-9F70E3F26A7D}" presName="sibTrans" presStyleLbl="sibTrans2D1" presStyleIdx="0" presStyleCnt="0"/>
      <dgm:spPr/>
    </dgm:pt>
    <dgm:pt modelId="{DE569F29-634E-40F2-B40D-594603154A39}" type="pres">
      <dgm:prSet presAssocID="{B5343602-302F-4050-9003-6FCB19C5AC02}" presName="compNode" presStyleCnt="0"/>
      <dgm:spPr/>
    </dgm:pt>
    <dgm:pt modelId="{46996A86-A281-4E37-94E9-BCEE99F4576A}" type="pres">
      <dgm:prSet presAssocID="{B5343602-302F-4050-9003-6FCB19C5AC02}" presName="iconBgRect" presStyleLbl="bgShp" presStyleIdx="5" presStyleCnt="6"/>
      <dgm:spPr/>
    </dgm:pt>
    <dgm:pt modelId="{2A1DA086-91D9-4A97-AC46-A3392A4C70CE}" type="pres">
      <dgm:prSet presAssocID="{B5343602-302F-4050-9003-6FCB19C5AC0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ateboard"/>
        </a:ext>
      </dgm:extLst>
    </dgm:pt>
    <dgm:pt modelId="{D4ABA599-7138-48CB-BAEF-D8DAD9E0B562}" type="pres">
      <dgm:prSet presAssocID="{B5343602-302F-4050-9003-6FCB19C5AC02}" presName="spaceRect" presStyleCnt="0"/>
      <dgm:spPr/>
    </dgm:pt>
    <dgm:pt modelId="{93AA93E3-3881-4A57-9601-AE0EA2F69380}" type="pres">
      <dgm:prSet presAssocID="{B5343602-302F-4050-9003-6FCB19C5AC0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67E4305-572D-487E-A13B-E50D95C7965E}" type="presOf" srcId="{860AA7E1-EDA8-4D2F-AC53-B61CD581EC32}" destId="{4533E1D5-6A1F-46AB-ACCD-4DDFF22A4B2A}" srcOrd="0" destOrd="0" presId="urn:microsoft.com/office/officeart/2018/2/layout/IconCircleList"/>
    <dgm:cxn modelId="{79D54D07-BF48-4063-B6E9-CB78EDC7C71C}" type="presOf" srcId="{DD8940EE-8E55-4FAA-9569-C11990777ACC}" destId="{1B931B76-729C-479E-89D3-197B30713F33}" srcOrd="0" destOrd="0" presId="urn:microsoft.com/office/officeart/2018/2/layout/IconCircleList"/>
    <dgm:cxn modelId="{B3FA570A-EC49-4955-8714-72CD6D1555EC}" type="presOf" srcId="{7F050B19-F569-4312-88FB-0A55687758C7}" destId="{200A3494-5314-4B8F-A6B0-715A94ADE8CE}" srcOrd="0" destOrd="0" presId="urn:microsoft.com/office/officeart/2018/2/layout/IconCircleList"/>
    <dgm:cxn modelId="{6E10730D-6B5E-4AD4-8F55-0CDEC0E9823A}" type="presOf" srcId="{591BEFA0-7093-44A3-95C5-A57F75AB37D7}" destId="{5E39B6D5-D435-49F6-B787-36221842D9DB}" srcOrd="0" destOrd="0" presId="urn:microsoft.com/office/officeart/2018/2/layout/IconCircleList"/>
    <dgm:cxn modelId="{AD872211-CA0F-4C63-940A-90515D2612B0}" type="presOf" srcId="{7D5C39BC-9882-403E-A41B-A932D6BBAA82}" destId="{113FBE1E-4B75-4648-9B88-2451B00EB69B}" srcOrd="0" destOrd="0" presId="urn:microsoft.com/office/officeart/2018/2/layout/IconCircleList"/>
    <dgm:cxn modelId="{60416211-AFC3-4543-991B-52A15B06E026}" type="presOf" srcId="{D7766936-ADA6-4D69-9D52-CCBB087F5FE5}" destId="{29A0E66D-4FFF-4A9D-9626-FA0713333B37}" srcOrd="0" destOrd="0" presId="urn:microsoft.com/office/officeart/2018/2/layout/IconCircleList"/>
    <dgm:cxn modelId="{16B99820-0426-4150-BDE4-430D5A520D5F}" type="presOf" srcId="{FC158A27-460F-4A9E-82ED-9F70E3F26A7D}" destId="{3A2C3A7A-6EB8-4856-8B73-EC9F11C13B72}" srcOrd="0" destOrd="0" presId="urn:microsoft.com/office/officeart/2018/2/layout/IconCircleList"/>
    <dgm:cxn modelId="{8FFEEA21-0C76-47AF-9DB9-76C55B895B07}" type="presOf" srcId="{6F58E779-6851-4CFF-A204-B8797362A78C}" destId="{CE2DC4B2-0DE3-422E-AD27-B37A15BA4C3B}" srcOrd="0" destOrd="0" presId="urn:microsoft.com/office/officeart/2018/2/layout/IconCircleList"/>
    <dgm:cxn modelId="{1322E82C-3881-448A-B004-2DD0BC7D5310}" srcId="{E9F14869-653D-46D7-87FF-4FA2DAC65C2E}" destId="{7F050B19-F569-4312-88FB-0A55687758C7}" srcOrd="3" destOrd="0" parTransId="{CA16E95F-8B66-41E4-BB81-412305F93334}" sibTransId="{DE202CB0-33BA-437E-AED1-3039FB0BD820}"/>
    <dgm:cxn modelId="{D9A7332F-4D01-4966-9141-820935486E59}" type="presOf" srcId="{DE202CB0-33BA-437E-AED1-3039FB0BD820}" destId="{2C577E35-EF8E-4FF3-B07C-818D5991BD6A}" srcOrd="0" destOrd="0" presId="urn:microsoft.com/office/officeart/2018/2/layout/IconCircleList"/>
    <dgm:cxn modelId="{D07E9630-511C-4780-A396-7DB3FD98549B}" srcId="{E9F14869-653D-46D7-87FF-4FA2DAC65C2E}" destId="{591BEFA0-7093-44A3-95C5-A57F75AB37D7}" srcOrd="4" destOrd="0" parTransId="{D32B794F-D116-4CE0-9FC0-BD7263BD02EE}" sibTransId="{FC158A27-460F-4A9E-82ED-9F70E3F26A7D}"/>
    <dgm:cxn modelId="{53EE4B40-7CEB-4B51-A796-F556452EF0F2}" srcId="{E9F14869-653D-46D7-87FF-4FA2DAC65C2E}" destId="{6F58E779-6851-4CFF-A204-B8797362A78C}" srcOrd="1" destOrd="0" parTransId="{CC91277E-3573-4FC6-BCCD-4703874A01B7}" sibTransId="{860AA7E1-EDA8-4D2F-AC53-B61CD581EC32}"/>
    <dgm:cxn modelId="{E54D2D53-0B91-4F41-8D6C-904FC11F6450}" type="presOf" srcId="{E9F14869-653D-46D7-87FF-4FA2DAC65C2E}" destId="{40669A84-F996-4549-AF58-C3C214DB7D8E}" srcOrd="0" destOrd="0" presId="urn:microsoft.com/office/officeart/2018/2/layout/IconCircleList"/>
    <dgm:cxn modelId="{1FE28C79-EA64-4B86-82DD-CB154905E492}" type="presOf" srcId="{B5343602-302F-4050-9003-6FCB19C5AC02}" destId="{93AA93E3-3881-4A57-9601-AE0EA2F69380}" srcOrd="0" destOrd="0" presId="urn:microsoft.com/office/officeart/2018/2/layout/IconCircleList"/>
    <dgm:cxn modelId="{62BB7382-9854-4C5A-8802-04BFA62F2346}" srcId="{E9F14869-653D-46D7-87FF-4FA2DAC65C2E}" destId="{7D5C39BC-9882-403E-A41B-A932D6BBAA82}" srcOrd="2" destOrd="0" parTransId="{1E5D1947-2E18-44D5-A89E-EC217535B303}" sibTransId="{DD8940EE-8E55-4FAA-9569-C11990777ACC}"/>
    <dgm:cxn modelId="{56B03E83-CC53-419A-9460-D422C46A17EC}" type="presOf" srcId="{B52EEFF4-9107-49F9-A826-1A0AF702E41C}" destId="{685B25B4-BBF0-4699-A387-DA00B9B93024}" srcOrd="0" destOrd="0" presId="urn:microsoft.com/office/officeart/2018/2/layout/IconCircleList"/>
    <dgm:cxn modelId="{7F4BEEAC-941E-4B16-B5BC-39F73810B73E}" srcId="{E9F14869-653D-46D7-87FF-4FA2DAC65C2E}" destId="{B5343602-302F-4050-9003-6FCB19C5AC02}" srcOrd="5" destOrd="0" parTransId="{FF00585C-B249-43EC-A2AD-19A75079DA81}" sibTransId="{9691652E-F5C2-4386-B0F5-8DCF765EEAFC}"/>
    <dgm:cxn modelId="{C9B4CCBE-189B-4FC4-A423-0701C0298D47}" srcId="{E9F14869-653D-46D7-87FF-4FA2DAC65C2E}" destId="{B52EEFF4-9107-49F9-A826-1A0AF702E41C}" srcOrd="0" destOrd="0" parTransId="{A9210003-66D0-4344-A65F-563BE44CCE61}" sibTransId="{D7766936-ADA6-4D69-9D52-CCBB087F5FE5}"/>
    <dgm:cxn modelId="{984E34B1-31E2-4251-983D-8D49C4D6B66E}" type="presParOf" srcId="{40669A84-F996-4549-AF58-C3C214DB7D8E}" destId="{BDA8D819-D72B-4800-95BF-DAFDB9632EF7}" srcOrd="0" destOrd="0" presId="urn:microsoft.com/office/officeart/2018/2/layout/IconCircleList"/>
    <dgm:cxn modelId="{15AD2603-939F-4607-AAB0-27FFF1A700F0}" type="presParOf" srcId="{BDA8D819-D72B-4800-95BF-DAFDB9632EF7}" destId="{B4D54A14-C091-4733-B308-D016B48492C7}" srcOrd="0" destOrd="0" presId="urn:microsoft.com/office/officeart/2018/2/layout/IconCircleList"/>
    <dgm:cxn modelId="{F1440FE8-0DA3-4061-8C9F-D38ED50959E0}" type="presParOf" srcId="{B4D54A14-C091-4733-B308-D016B48492C7}" destId="{FCFD281F-841A-4E19-B38A-DC90857A705A}" srcOrd="0" destOrd="0" presId="urn:microsoft.com/office/officeart/2018/2/layout/IconCircleList"/>
    <dgm:cxn modelId="{62603EC2-C70A-42C0-98CC-C1B51C7F28E5}" type="presParOf" srcId="{B4D54A14-C091-4733-B308-D016B48492C7}" destId="{2B884966-305A-4103-A4AE-33A689DCDFBD}" srcOrd="1" destOrd="0" presId="urn:microsoft.com/office/officeart/2018/2/layout/IconCircleList"/>
    <dgm:cxn modelId="{DCB7D152-D4BE-486A-BD5A-71F15876F998}" type="presParOf" srcId="{B4D54A14-C091-4733-B308-D016B48492C7}" destId="{1D829807-0730-48EB-8D9D-40909D8FC6F4}" srcOrd="2" destOrd="0" presId="urn:microsoft.com/office/officeart/2018/2/layout/IconCircleList"/>
    <dgm:cxn modelId="{DC3EED66-EA7D-45AC-B66F-BAB19E1DD7B1}" type="presParOf" srcId="{B4D54A14-C091-4733-B308-D016B48492C7}" destId="{685B25B4-BBF0-4699-A387-DA00B9B93024}" srcOrd="3" destOrd="0" presId="urn:microsoft.com/office/officeart/2018/2/layout/IconCircleList"/>
    <dgm:cxn modelId="{AD5B8093-5991-4CEB-A7DC-8ECDC77B4C64}" type="presParOf" srcId="{BDA8D819-D72B-4800-95BF-DAFDB9632EF7}" destId="{29A0E66D-4FFF-4A9D-9626-FA0713333B37}" srcOrd="1" destOrd="0" presId="urn:microsoft.com/office/officeart/2018/2/layout/IconCircleList"/>
    <dgm:cxn modelId="{1125455E-BC96-4139-A79E-36F982B36330}" type="presParOf" srcId="{BDA8D819-D72B-4800-95BF-DAFDB9632EF7}" destId="{BCB8DFC6-16C6-403E-BA45-940D44A00DD6}" srcOrd="2" destOrd="0" presId="urn:microsoft.com/office/officeart/2018/2/layout/IconCircleList"/>
    <dgm:cxn modelId="{852EE97A-1BE9-4B17-B69B-51809B12A6AF}" type="presParOf" srcId="{BCB8DFC6-16C6-403E-BA45-940D44A00DD6}" destId="{E812AD06-5839-4C8A-97D0-314D000D28BF}" srcOrd="0" destOrd="0" presId="urn:microsoft.com/office/officeart/2018/2/layout/IconCircleList"/>
    <dgm:cxn modelId="{0AB862FA-C563-4F72-B555-D54893471389}" type="presParOf" srcId="{BCB8DFC6-16C6-403E-BA45-940D44A00DD6}" destId="{D0F5D659-E154-46B6-8AF4-50E742B3F106}" srcOrd="1" destOrd="0" presId="urn:microsoft.com/office/officeart/2018/2/layout/IconCircleList"/>
    <dgm:cxn modelId="{5081B3F4-0FD1-409B-9EA6-ACFE1B05AF7A}" type="presParOf" srcId="{BCB8DFC6-16C6-403E-BA45-940D44A00DD6}" destId="{64D4CA69-030F-476B-8E02-009A396F48E1}" srcOrd="2" destOrd="0" presId="urn:microsoft.com/office/officeart/2018/2/layout/IconCircleList"/>
    <dgm:cxn modelId="{FE50578C-ADE6-4295-BE7F-3B32A46CC1D9}" type="presParOf" srcId="{BCB8DFC6-16C6-403E-BA45-940D44A00DD6}" destId="{CE2DC4B2-0DE3-422E-AD27-B37A15BA4C3B}" srcOrd="3" destOrd="0" presId="urn:microsoft.com/office/officeart/2018/2/layout/IconCircleList"/>
    <dgm:cxn modelId="{68A04B4F-65D5-435F-A2DC-BFFEFC88D236}" type="presParOf" srcId="{BDA8D819-D72B-4800-95BF-DAFDB9632EF7}" destId="{4533E1D5-6A1F-46AB-ACCD-4DDFF22A4B2A}" srcOrd="3" destOrd="0" presId="urn:microsoft.com/office/officeart/2018/2/layout/IconCircleList"/>
    <dgm:cxn modelId="{A22C621F-A75E-46E1-96FD-DBD5E71E52A7}" type="presParOf" srcId="{BDA8D819-D72B-4800-95BF-DAFDB9632EF7}" destId="{0BDA259A-5457-47F5-BAEF-E7ED8CF9BB4F}" srcOrd="4" destOrd="0" presId="urn:microsoft.com/office/officeart/2018/2/layout/IconCircleList"/>
    <dgm:cxn modelId="{B467EC8D-7CDE-40D5-8428-AE126E133B98}" type="presParOf" srcId="{0BDA259A-5457-47F5-BAEF-E7ED8CF9BB4F}" destId="{13ABAE10-FB56-4663-9C54-75DF9165E4D4}" srcOrd="0" destOrd="0" presId="urn:microsoft.com/office/officeart/2018/2/layout/IconCircleList"/>
    <dgm:cxn modelId="{8511264B-2A86-46C5-B57A-6B43A9B11EF5}" type="presParOf" srcId="{0BDA259A-5457-47F5-BAEF-E7ED8CF9BB4F}" destId="{6F3E9470-0D65-423E-922B-758920D0295A}" srcOrd="1" destOrd="0" presId="urn:microsoft.com/office/officeart/2018/2/layout/IconCircleList"/>
    <dgm:cxn modelId="{73BDAA19-2740-4235-8205-8D81B3C0EFB6}" type="presParOf" srcId="{0BDA259A-5457-47F5-BAEF-E7ED8CF9BB4F}" destId="{2FF06308-C568-446B-B838-6716E17574B7}" srcOrd="2" destOrd="0" presId="urn:microsoft.com/office/officeart/2018/2/layout/IconCircleList"/>
    <dgm:cxn modelId="{D81CA56F-D410-4C90-8E1E-8ED8FA7DD518}" type="presParOf" srcId="{0BDA259A-5457-47F5-BAEF-E7ED8CF9BB4F}" destId="{113FBE1E-4B75-4648-9B88-2451B00EB69B}" srcOrd="3" destOrd="0" presId="urn:microsoft.com/office/officeart/2018/2/layout/IconCircleList"/>
    <dgm:cxn modelId="{1BB1BE40-CFAC-416B-9365-7F7475834802}" type="presParOf" srcId="{BDA8D819-D72B-4800-95BF-DAFDB9632EF7}" destId="{1B931B76-729C-479E-89D3-197B30713F33}" srcOrd="5" destOrd="0" presId="urn:microsoft.com/office/officeart/2018/2/layout/IconCircleList"/>
    <dgm:cxn modelId="{6887763B-D558-4D00-8838-78E19D2EFA8C}" type="presParOf" srcId="{BDA8D819-D72B-4800-95BF-DAFDB9632EF7}" destId="{83157AF8-7A14-4BF6-BC34-22F2F8DCD180}" srcOrd="6" destOrd="0" presId="urn:microsoft.com/office/officeart/2018/2/layout/IconCircleList"/>
    <dgm:cxn modelId="{2BC837E0-D5EB-4F9E-BE06-D5A75EABB81D}" type="presParOf" srcId="{83157AF8-7A14-4BF6-BC34-22F2F8DCD180}" destId="{4461F71C-CEE8-4FEB-8615-63C99EBF9DD3}" srcOrd="0" destOrd="0" presId="urn:microsoft.com/office/officeart/2018/2/layout/IconCircleList"/>
    <dgm:cxn modelId="{52C27AA1-BAD6-4D50-BC0D-CC28F5CAAA48}" type="presParOf" srcId="{83157AF8-7A14-4BF6-BC34-22F2F8DCD180}" destId="{B070C945-5EC7-467F-8991-C8E072F5421C}" srcOrd="1" destOrd="0" presId="urn:microsoft.com/office/officeart/2018/2/layout/IconCircleList"/>
    <dgm:cxn modelId="{75BF761B-CD4A-4021-B10A-833F805935E7}" type="presParOf" srcId="{83157AF8-7A14-4BF6-BC34-22F2F8DCD180}" destId="{B26E592A-4446-454B-A45D-1ECD3CFB8F13}" srcOrd="2" destOrd="0" presId="urn:microsoft.com/office/officeart/2018/2/layout/IconCircleList"/>
    <dgm:cxn modelId="{9D01E37B-3BB0-42DC-8A23-F88AFD8C9206}" type="presParOf" srcId="{83157AF8-7A14-4BF6-BC34-22F2F8DCD180}" destId="{200A3494-5314-4B8F-A6B0-715A94ADE8CE}" srcOrd="3" destOrd="0" presId="urn:microsoft.com/office/officeart/2018/2/layout/IconCircleList"/>
    <dgm:cxn modelId="{B0DD4B14-E67F-4AC7-AEBD-8A8F4DB57E80}" type="presParOf" srcId="{BDA8D819-D72B-4800-95BF-DAFDB9632EF7}" destId="{2C577E35-EF8E-4FF3-B07C-818D5991BD6A}" srcOrd="7" destOrd="0" presId="urn:microsoft.com/office/officeart/2018/2/layout/IconCircleList"/>
    <dgm:cxn modelId="{06FEE4BA-1155-40DC-AE6C-BEA867975351}" type="presParOf" srcId="{BDA8D819-D72B-4800-95BF-DAFDB9632EF7}" destId="{5E6FB1E9-814E-40D7-A633-4F651EF1C284}" srcOrd="8" destOrd="0" presId="urn:microsoft.com/office/officeart/2018/2/layout/IconCircleList"/>
    <dgm:cxn modelId="{AF998153-FC48-40A3-A22A-224FDD86CBDD}" type="presParOf" srcId="{5E6FB1E9-814E-40D7-A633-4F651EF1C284}" destId="{B5A4F84C-3F5F-4205-AC4C-2B5D8BDC4A0A}" srcOrd="0" destOrd="0" presId="urn:microsoft.com/office/officeart/2018/2/layout/IconCircleList"/>
    <dgm:cxn modelId="{B9B07675-B441-403A-BFDF-5EACC2798779}" type="presParOf" srcId="{5E6FB1E9-814E-40D7-A633-4F651EF1C284}" destId="{B99B6EDD-4552-4CAF-AC32-9D0778AB3B56}" srcOrd="1" destOrd="0" presId="urn:microsoft.com/office/officeart/2018/2/layout/IconCircleList"/>
    <dgm:cxn modelId="{6DBAFBEE-4769-4379-9F44-94D59DF093C5}" type="presParOf" srcId="{5E6FB1E9-814E-40D7-A633-4F651EF1C284}" destId="{15082890-CDC1-4D54-B034-81D77FEA8DA3}" srcOrd="2" destOrd="0" presId="urn:microsoft.com/office/officeart/2018/2/layout/IconCircleList"/>
    <dgm:cxn modelId="{CF047207-3E2D-4D4D-9893-B913FB513F98}" type="presParOf" srcId="{5E6FB1E9-814E-40D7-A633-4F651EF1C284}" destId="{5E39B6D5-D435-49F6-B787-36221842D9DB}" srcOrd="3" destOrd="0" presId="urn:microsoft.com/office/officeart/2018/2/layout/IconCircleList"/>
    <dgm:cxn modelId="{09031AFC-9738-4BAF-9B05-B8CE93486C7C}" type="presParOf" srcId="{BDA8D819-D72B-4800-95BF-DAFDB9632EF7}" destId="{3A2C3A7A-6EB8-4856-8B73-EC9F11C13B72}" srcOrd="9" destOrd="0" presId="urn:microsoft.com/office/officeart/2018/2/layout/IconCircleList"/>
    <dgm:cxn modelId="{D2E0B752-B1AA-4FF0-BADA-DB80A43DCDAA}" type="presParOf" srcId="{BDA8D819-D72B-4800-95BF-DAFDB9632EF7}" destId="{DE569F29-634E-40F2-B40D-594603154A39}" srcOrd="10" destOrd="0" presId="urn:microsoft.com/office/officeart/2018/2/layout/IconCircleList"/>
    <dgm:cxn modelId="{6B255B7F-DEAA-473F-9F58-39CBA6A25035}" type="presParOf" srcId="{DE569F29-634E-40F2-B40D-594603154A39}" destId="{46996A86-A281-4E37-94E9-BCEE99F4576A}" srcOrd="0" destOrd="0" presId="urn:microsoft.com/office/officeart/2018/2/layout/IconCircleList"/>
    <dgm:cxn modelId="{6E3A6FDD-C754-49D5-83E2-0C5F0EA1C7AA}" type="presParOf" srcId="{DE569F29-634E-40F2-B40D-594603154A39}" destId="{2A1DA086-91D9-4A97-AC46-A3392A4C70CE}" srcOrd="1" destOrd="0" presId="urn:microsoft.com/office/officeart/2018/2/layout/IconCircleList"/>
    <dgm:cxn modelId="{D7E83151-E18E-4B67-A4BE-72161E508CEC}" type="presParOf" srcId="{DE569F29-634E-40F2-B40D-594603154A39}" destId="{D4ABA599-7138-48CB-BAEF-D8DAD9E0B562}" srcOrd="2" destOrd="0" presId="urn:microsoft.com/office/officeart/2018/2/layout/IconCircleList"/>
    <dgm:cxn modelId="{7F8584EB-E3A3-4A24-98AE-EC36A27000CD}" type="presParOf" srcId="{DE569F29-634E-40F2-B40D-594603154A39}" destId="{93AA93E3-3881-4A57-9601-AE0EA2F6938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25C35-30AB-4392-9BB4-8ACA42BDD6C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4F42A15-FAF6-491A-A127-F70EF91791E0}">
      <dgm:prSet/>
      <dgm:spPr/>
      <dgm:t>
        <a:bodyPr/>
        <a:lstStyle/>
        <a:p>
          <a:pPr>
            <a:defRPr cap="all"/>
          </a:pPr>
          <a:r>
            <a:rPr lang="en-US"/>
            <a:t>Flexibility</a:t>
          </a:r>
        </a:p>
      </dgm:t>
    </dgm:pt>
    <dgm:pt modelId="{63F99ADF-0AB9-426A-A659-6BC0CB3A77C6}" type="parTrans" cxnId="{A7A4DE23-3200-4A7E-A1EF-EB036889B0BB}">
      <dgm:prSet/>
      <dgm:spPr/>
      <dgm:t>
        <a:bodyPr/>
        <a:lstStyle/>
        <a:p>
          <a:endParaRPr lang="en-US"/>
        </a:p>
      </dgm:t>
    </dgm:pt>
    <dgm:pt modelId="{CDC9F899-021B-4949-9232-7863A754C74A}" type="sibTrans" cxnId="{A7A4DE23-3200-4A7E-A1EF-EB036889B0BB}">
      <dgm:prSet/>
      <dgm:spPr/>
      <dgm:t>
        <a:bodyPr/>
        <a:lstStyle/>
        <a:p>
          <a:endParaRPr lang="en-US"/>
        </a:p>
      </dgm:t>
    </dgm:pt>
    <dgm:pt modelId="{87724337-5EE8-4DE0-9F08-D2A767E10C8F}">
      <dgm:prSet/>
      <dgm:spPr/>
      <dgm:t>
        <a:bodyPr/>
        <a:lstStyle/>
        <a:p>
          <a:pPr>
            <a:defRPr cap="all"/>
          </a:pPr>
          <a:r>
            <a:rPr lang="en-US"/>
            <a:t>Strength</a:t>
          </a:r>
        </a:p>
      </dgm:t>
    </dgm:pt>
    <dgm:pt modelId="{93674831-B9EB-4C28-817D-57C573E4CDB8}" type="parTrans" cxnId="{6CF7495E-EC64-41AE-AEE3-6BC21C2B54E8}">
      <dgm:prSet/>
      <dgm:spPr/>
      <dgm:t>
        <a:bodyPr/>
        <a:lstStyle/>
        <a:p>
          <a:endParaRPr lang="en-US"/>
        </a:p>
      </dgm:t>
    </dgm:pt>
    <dgm:pt modelId="{01A3F295-B1D5-46F4-96C9-260DD78C115C}" type="sibTrans" cxnId="{6CF7495E-EC64-41AE-AEE3-6BC21C2B54E8}">
      <dgm:prSet/>
      <dgm:spPr/>
      <dgm:t>
        <a:bodyPr/>
        <a:lstStyle/>
        <a:p>
          <a:endParaRPr lang="en-US"/>
        </a:p>
      </dgm:t>
    </dgm:pt>
    <dgm:pt modelId="{E6796D70-206D-4DE6-B705-EFBCBCE482AC}">
      <dgm:prSet/>
      <dgm:spPr/>
      <dgm:t>
        <a:bodyPr/>
        <a:lstStyle/>
        <a:p>
          <a:pPr>
            <a:defRPr cap="all"/>
          </a:pPr>
          <a:r>
            <a:rPr lang="en-US"/>
            <a:t>Cardio</a:t>
          </a:r>
        </a:p>
      </dgm:t>
    </dgm:pt>
    <dgm:pt modelId="{5C2704E5-07DC-44D9-A255-E610070A334B}" type="parTrans" cxnId="{EBEFE8A5-29FC-400A-B2E3-4D9846FECB6B}">
      <dgm:prSet/>
      <dgm:spPr/>
      <dgm:t>
        <a:bodyPr/>
        <a:lstStyle/>
        <a:p>
          <a:endParaRPr lang="en-US"/>
        </a:p>
      </dgm:t>
    </dgm:pt>
    <dgm:pt modelId="{3F5F2F04-B5F4-46A0-9108-312ECA1246DD}" type="sibTrans" cxnId="{EBEFE8A5-29FC-400A-B2E3-4D9846FECB6B}">
      <dgm:prSet/>
      <dgm:spPr/>
      <dgm:t>
        <a:bodyPr/>
        <a:lstStyle/>
        <a:p>
          <a:endParaRPr lang="en-US"/>
        </a:p>
      </dgm:t>
    </dgm:pt>
    <dgm:pt modelId="{EC0A1F48-23A9-4B2E-B7D4-6AFE60B81849}" type="pres">
      <dgm:prSet presAssocID="{19125C35-30AB-4392-9BB4-8ACA42BDD6C6}" presName="root" presStyleCnt="0">
        <dgm:presLayoutVars>
          <dgm:dir/>
          <dgm:resizeHandles val="exact"/>
        </dgm:presLayoutVars>
      </dgm:prSet>
      <dgm:spPr/>
    </dgm:pt>
    <dgm:pt modelId="{79EFD901-131A-4110-B5FE-68B357ADC674}" type="pres">
      <dgm:prSet presAssocID="{24F42A15-FAF6-491A-A127-F70EF91791E0}" presName="compNode" presStyleCnt="0"/>
      <dgm:spPr/>
    </dgm:pt>
    <dgm:pt modelId="{931A8539-31AF-4506-A485-0091D8073183}" type="pres">
      <dgm:prSet presAssocID="{24F42A15-FAF6-491A-A127-F70EF91791E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353349-F73A-4721-80DE-25F836628C10}" type="pres">
      <dgm:prSet presAssocID="{24F42A15-FAF6-491A-A127-F70EF91791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B7B1EF1-422F-4768-8D67-94097BD36779}" type="pres">
      <dgm:prSet presAssocID="{24F42A15-FAF6-491A-A127-F70EF91791E0}" presName="spaceRect" presStyleCnt="0"/>
      <dgm:spPr/>
    </dgm:pt>
    <dgm:pt modelId="{80897EE0-BF69-4202-A8A7-E658DAAAB933}" type="pres">
      <dgm:prSet presAssocID="{24F42A15-FAF6-491A-A127-F70EF91791E0}" presName="textRect" presStyleLbl="revTx" presStyleIdx="0" presStyleCnt="3">
        <dgm:presLayoutVars>
          <dgm:chMax val="1"/>
          <dgm:chPref val="1"/>
        </dgm:presLayoutVars>
      </dgm:prSet>
      <dgm:spPr/>
    </dgm:pt>
    <dgm:pt modelId="{82643235-862D-439B-B901-341E5CAA2856}" type="pres">
      <dgm:prSet presAssocID="{CDC9F899-021B-4949-9232-7863A754C74A}" presName="sibTrans" presStyleCnt="0"/>
      <dgm:spPr/>
    </dgm:pt>
    <dgm:pt modelId="{F4E1E1FD-2085-48BD-964E-537E3D8026CB}" type="pres">
      <dgm:prSet presAssocID="{87724337-5EE8-4DE0-9F08-D2A767E10C8F}" presName="compNode" presStyleCnt="0"/>
      <dgm:spPr/>
    </dgm:pt>
    <dgm:pt modelId="{E01BACE1-A998-47AA-9F0A-2BE993A038A2}" type="pres">
      <dgm:prSet presAssocID="{87724337-5EE8-4DE0-9F08-D2A767E10C8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4A9DABE-4C86-4E27-BE93-880BD5DC1476}" type="pres">
      <dgm:prSet presAssocID="{87724337-5EE8-4DE0-9F08-D2A767E10C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62B73B7C-AD27-4A44-8B6E-DD35C5E1155D}" type="pres">
      <dgm:prSet presAssocID="{87724337-5EE8-4DE0-9F08-D2A767E10C8F}" presName="spaceRect" presStyleCnt="0"/>
      <dgm:spPr/>
    </dgm:pt>
    <dgm:pt modelId="{06029816-3930-4A45-86FA-4509B81BE7D5}" type="pres">
      <dgm:prSet presAssocID="{87724337-5EE8-4DE0-9F08-D2A767E10C8F}" presName="textRect" presStyleLbl="revTx" presStyleIdx="1" presStyleCnt="3">
        <dgm:presLayoutVars>
          <dgm:chMax val="1"/>
          <dgm:chPref val="1"/>
        </dgm:presLayoutVars>
      </dgm:prSet>
      <dgm:spPr/>
    </dgm:pt>
    <dgm:pt modelId="{0BFE727E-515E-49EE-86B0-128D546973B9}" type="pres">
      <dgm:prSet presAssocID="{01A3F295-B1D5-46F4-96C9-260DD78C115C}" presName="sibTrans" presStyleCnt="0"/>
      <dgm:spPr/>
    </dgm:pt>
    <dgm:pt modelId="{29EE4A92-9817-4BF5-A43C-719FD63F2116}" type="pres">
      <dgm:prSet presAssocID="{E6796D70-206D-4DE6-B705-EFBCBCE482AC}" presName="compNode" presStyleCnt="0"/>
      <dgm:spPr/>
    </dgm:pt>
    <dgm:pt modelId="{73F25118-BADD-4B4B-B909-C8F66607E975}" type="pres">
      <dgm:prSet presAssocID="{E6796D70-206D-4DE6-B705-EFBCBCE482A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0F5228-8D18-4FE0-8606-8B621FF84061}" type="pres">
      <dgm:prSet presAssocID="{E6796D70-206D-4DE6-B705-EFBCBCE482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61CADBA5-02FC-47EB-9AE8-EDA41593DF2F}" type="pres">
      <dgm:prSet presAssocID="{E6796D70-206D-4DE6-B705-EFBCBCE482AC}" presName="spaceRect" presStyleCnt="0"/>
      <dgm:spPr/>
    </dgm:pt>
    <dgm:pt modelId="{B144933A-9983-4078-B94B-B84EE4FB4576}" type="pres">
      <dgm:prSet presAssocID="{E6796D70-206D-4DE6-B705-EFBCBCE482A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27D8303-DA90-4CEB-8781-7FFE6CEA9A4C}" type="presOf" srcId="{E6796D70-206D-4DE6-B705-EFBCBCE482AC}" destId="{B144933A-9983-4078-B94B-B84EE4FB4576}" srcOrd="0" destOrd="0" presId="urn:microsoft.com/office/officeart/2018/5/layout/IconLeafLabelList"/>
    <dgm:cxn modelId="{9D054617-69F2-41E7-B561-A153005FB86C}" type="presOf" srcId="{19125C35-30AB-4392-9BB4-8ACA42BDD6C6}" destId="{EC0A1F48-23A9-4B2E-B7D4-6AFE60B81849}" srcOrd="0" destOrd="0" presId="urn:microsoft.com/office/officeart/2018/5/layout/IconLeafLabelList"/>
    <dgm:cxn modelId="{A7A4DE23-3200-4A7E-A1EF-EB036889B0BB}" srcId="{19125C35-30AB-4392-9BB4-8ACA42BDD6C6}" destId="{24F42A15-FAF6-491A-A127-F70EF91791E0}" srcOrd="0" destOrd="0" parTransId="{63F99ADF-0AB9-426A-A659-6BC0CB3A77C6}" sibTransId="{CDC9F899-021B-4949-9232-7863A754C74A}"/>
    <dgm:cxn modelId="{6CF7495E-EC64-41AE-AEE3-6BC21C2B54E8}" srcId="{19125C35-30AB-4392-9BB4-8ACA42BDD6C6}" destId="{87724337-5EE8-4DE0-9F08-D2A767E10C8F}" srcOrd="1" destOrd="0" parTransId="{93674831-B9EB-4C28-817D-57C573E4CDB8}" sibTransId="{01A3F295-B1D5-46F4-96C9-260DD78C115C}"/>
    <dgm:cxn modelId="{D5EEB45E-72E6-4423-A7EA-00846416A488}" type="presOf" srcId="{87724337-5EE8-4DE0-9F08-D2A767E10C8F}" destId="{06029816-3930-4A45-86FA-4509B81BE7D5}" srcOrd="0" destOrd="0" presId="urn:microsoft.com/office/officeart/2018/5/layout/IconLeafLabelList"/>
    <dgm:cxn modelId="{EBEFE8A5-29FC-400A-B2E3-4D9846FECB6B}" srcId="{19125C35-30AB-4392-9BB4-8ACA42BDD6C6}" destId="{E6796D70-206D-4DE6-B705-EFBCBCE482AC}" srcOrd="2" destOrd="0" parTransId="{5C2704E5-07DC-44D9-A255-E610070A334B}" sibTransId="{3F5F2F04-B5F4-46A0-9108-312ECA1246DD}"/>
    <dgm:cxn modelId="{558A21EE-7394-4FAF-8EF2-BB5E62A0F549}" type="presOf" srcId="{24F42A15-FAF6-491A-A127-F70EF91791E0}" destId="{80897EE0-BF69-4202-A8A7-E658DAAAB933}" srcOrd="0" destOrd="0" presId="urn:microsoft.com/office/officeart/2018/5/layout/IconLeafLabelList"/>
    <dgm:cxn modelId="{E8D9E481-A43E-4B51-835B-65DF197EA8D4}" type="presParOf" srcId="{EC0A1F48-23A9-4B2E-B7D4-6AFE60B81849}" destId="{79EFD901-131A-4110-B5FE-68B357ADC674}" srcOrd="0" destOrd="0" presId="urn:microsoft.com/office/officeart/2018/5/layout/IconLeafLabelList"/>
    <dgm:cxn modelId="{E82DCE65-4D65-44D0-BB56-36A89BB91E1D}" type="presParOf" srcId="{79EFD901-131A-4110-B5FE-68B357ADC674}" destId="{931A8539-31AF-4506-A485-0091D8073183}" srcOrd="0" destOrd="0" presId="urn:microsoft.com/office/officeart/2018/5/layout/IconLeafLabelList"/>
    <dgm:cxn modelId="{7BDE075C-1137-4C95-B93F-E5B830A0820E}" type="presParOf" srcId="{79EFD901-131A-4110-B5FE-68B357ADC674}" destId="{D9353349-F73A-4721-80DE-25F836628C10}" srcOrd="1" destOrd="0" presId="urn:microsoft.com/office/officeart/2018/5/layout/IconLeafLabelList"/>
    <dgm:cxn modelId="{DC94813F-A2DA-4D65-BAF9-94959F99E2BE}" type="presParOf" srcId="{79EFD901-131A-4110-B5FE-68B357ADC674}" destId="{4B7B1EF1-422F-4768-8D67-94097BD36779}" srcOrd="2" destOrd="0" presId="urn:microsoft.com/office/officeart/2018/5/layout/IconLeafLabelList"/>
    <dgm:cxn modelId="{197E23C7-1179-47A4-A888-E9AA907887C9}" type="presParOf" srcId="{79EFD901-131A-4110-B5FE-68B357ADC674}" destId="{80897EE0-BF69-4202-A8A7-E658DAAAB933}" srcOrd="3" destOrd="0" presId="urn:microsoft.com/office/officeart/2018/5/layout/IconLeafLabelList"/>
    <dgm:cxn modelId="{81BE5BAE-AF1E-43A9-944E-5430072113DB}" type="presParOf" srcId="{EC0A1F48-23A9-4B2E-B7D4-6AFE60B81849}" destId="{82643235-862D-439B-B901-341E5CAA2856}" srcOrd="1" destOrd="0" presId="urn:microsoft.com/office/officeart/2018/5/layout/IconLeafLabelList"/>
    <dgm:cxn modelId="{938A223D-C7AF-483A-8476-4918AD7A189F}" type="presParOf" srcId="{EC0A1F48-23A9-4B2E-B7D4-6AFE60B81849}" destId="{F4E1E1FD-2085-48BD-964E-537E3D8026CB}" srcOrd="2" destOrd="0" presId="urn:microsoft.com/office/officeart/2018/5/layout/IconLeafLabelList"/>
    <dgm:cxn modelId="{A24F50E8-EC7E-4068-84D4-6C3CD8D160C0}" type="presParOf" srcId="{F4E1E1FD-2085-48BD-964E-537E3D8026CB}" destId="{E01BACE1-A998-47AA-9F0A-2BE993A038A2}" srcOrd="0" destOrd="0" presId="urn:microsoft.com/office/officeart/2018/5/layout/IconLeafLabelList"/>
    <dgm:cxn modelId="{B5BA45B3-D90A-4EFE-86F5-C2FDE9F9D86A}" type="presParOf" srcId="{F4E1E1FD-2085-48BD-964E-537E3D8026CB}" destId="{14A9DABE-4C86-4E27-BE93-880BD5DC1476}" srcOrd="1" destOrd="0" presId="urn:microsoft.com/office/officeart/2018/5/layout/IconLeafLabelList"/>
    <dgm:cxn modelId="{6F569C3A-9190-455C-9EEE-FF4E5C4E5D6C}" type="presParOf" srcId="{F4E1E1FD-2085-48BD-964E-537E3D8026CB}" destId="{62B73B7C-AD27-4A44-8B6E-DD35C5E1155D}" srcOrd="2" destOrd="0" presId="urn:microsoft.com/office/officeart/2018/5/layout/IconLeafLabelList"/>
    <dgm:cxn modelId="{4230458E-3572-4FF8-8FBC-8A1EDCBA3FEF}" type="presParOf" srcId="{F4E1E1FD-2085-48BD-964E-537E3D8026CB}" destId="{06029816-3930-4A45-86FA-4509B81BE7D5}" srcOrd="3" destOrd="0" presId="urn:microsoft.com/office/officeart/2018/5/layout/IconLeafLabelList"/>
    <dgm:cxn modelId="{098AD83E-92F0-47B4-82FA-9D76998F4FF3}" type="presParOf" srcId="{EC0A1F48-23A9-4B2E-B7D4-6AFE60B81849}" destId="{0BFE727E-515E-49EE-86B0-128D546973B9}" srcOrd="3" destOrd="0" presId="urn:microsoft.com/office/officeart/2018/5/layout/IconLeafLabelList"/>
    <dgm:cxn modelId="{081C5570-63B1-4AE2-AEF8-15DD4D75F9BD}" type="presParOf" srcId="{EC0A1F48-23A9-4B2E-B7D4-6AFE60B81849}" destId="{29EE4A92-9817-4BF5-A43C-719FD63F2116}" srcOrd="4" destOrd="0" presId="urn:microsoft.com/office/officeart/2018/5/layout/IconLeafLabelList"/>
    <dgm:cxn modelId="{9475F131-E82A-4535-B79F-5794E108DCB5}" type="presParOf" srcId="{29EE4A92-9817-4BF5-A43C-719FD63F2116}" destId="{73F25118-BADD-4B4B-B909-C8F66607E975}" srcOrd="0" destOrd="0" presId="urn:microsoft.com/office/officeart/2018/5/layout/IconLeafLabelList"/>
    <dgm:cxn modelId="{FDAA0EDE-7AE6-483B-8A31-5AE32ABDB1A5}" type="presParOf" srcId="{29EE4A92-9817-4BF5-A43C-719FD63F2116}" destId="{700F5228-8D18-4FE0-8606-8B621FF84061}" srcOrd="1" destOrd="0" presId="urn:microsoft.com/office/officeart/2018/5/layout/IconLeafLabelList"/>
    <dgm:cxn modelId="{94B405C3-A0D2-4D54-A3A6-8FD49E807284}" type="presParOf" srcId="{29EE4A92-9817-4BF5-A43C-719FD63F2116}" destId="{61CADBA5-02FC-47EB-9AE8-EDA41593DF2F}" srcOrd="2" destOrd="0" presId="urn:microsoft.com/office/officeart/2018/5/layout/IconLeafLabelList"/>
    <dgm:cxn modelId="{BAAB262D-22AC-487F-8389-C23E675D53CC}" type="presParOf" srcId="{29EE4A92-9817-4BF5-A43C-719FD63F2116}" destId="{B144933A-9983-4078-B94B-B84EE4FB45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44F23-6A21-4A95-AD93-05193B5A18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9EA8080-C049-4F19-8B76-443799756758}">
      <dgm:prSet/>
      <dgm:spPr/>
      <dgm:t>
        <a:bodyPr/>
        <a:lstStyle/>
        <a:p>
          <a:pPr>
            <a:defRPr cap="all"/>
          </a:pPr>
          <a:r>
            <a:rPr lang="en-US"/>
            <a:t>Reduces stress </a:t>
          </a:r>
        </a:p>
      </dgm:t>
    </dgm:pt>
    <dgm:pt modelId="{2DF4392F-69AB-4D92-95DE-E9316DD23829}" type="parTrans" cxnId="{6B30C1E9-50AE-4109-8628-28A1B34A4135}">
      <dgm:prSet/>
      <dgm:spPr/>
      <dgm:t>
        <a:bodyPr/>
        <a:lstStyle/>
        <a:p>
          <a:endParaRPr lang="en-US"/>
        </a:p>
      </dgm:t>
    </dgm:pt>
    <dgm:pt modelId="{0F86B54B-2392-4F6F-8854-7ABDEDF646D4}" type="sibTrans" cxnId="{6B30C1E9-50AE-4109-8628-28A1B34A4135}">
      <dgm:prSet/>
      <dgm:spPr/>
      <dgm:t>
        <a:bodyPr/>
        <a:lstStyle/>
        <a:p>
          <a:endParaRPr lang="en-US"/>
        </a:p>
      </dgm:t>
    </dgm:pt>
    <dgm:pt modelId="{4E462874-E8F3-49B3-A9F0-9F04307FA94C}">
      <dgm:prSet/>
      <dgm:spPr/>
      <dgm:t>
        <a:bodyPr/>
        <a:lstStyle/>
        <a:p>
          <a:pPr>
            <a:defRPr cap="all"/>
          </a:pPr>
          <a:r>
            <a:rPr lang="en-US"/>
            <a:t>Improves overall well-being</a:t>
          </a:r>
        </a:p>
      </dgm:t>
    </dgm:pt>
    <dgm:pt modelId="{506532DD-0E68-4BA4-BAED-55486B735A6D}" type="parTrans" cxnId="{0941A009-0587-4651-830F-ED15F7D29E19}">
      <dgm:prSet/>
      <dgm:spPr/>
      <dgm:t>
        <a:bodyPr/>
        <a:lstStyle/>
        <a:p>
          <a:endParaRPr lang="en-US"/>
        </a:p>
      </dgm:t>
    </dgm:pt>
    <dgm:pt modelId="{9D7CE445-14B8-4553-BB65-8ED74E9883E9}" type="sibTrans" cxnId="{0941A009-0587-4651-830F-ED15F7D29E19}">
      <dgm:prSet/>
      <dgm:spPr/>
      <dgm:t>
        <a:bodyPr/>
        <a:lstStyle/>
        <a:p>
          <a:endParaRPr lang="en-US"/>
        </a:p>
      </dgm:t>
    </dgm:pt>
    <dgm:pt modelId="{EBC13DF9-1B6C-4352-B2F2-A49769D33989}" type="pres">
      <dgm:prSet presAssocID="{BC444F23-6A21-4A95-AD93-05193B5A1817}" presName="root" presStyleCnt="0">
        <dgm:presLayoutVars>
          <dgm:dir/>
          <dgm:resizeHandles val="exact"/>
        </dgm:presLayoutVars>
      </dgm:prSet>
      <dgm:spPr/>
    </dgm:pt>
    <dgm:pt modelId="{59320654-F91E-452E-98CD-A38CFE8CDA7B}" type="pres">
      <dgm:prSet presAssocID="{E9EA8080-C049-4F19-8B76-443799756758}" presName="compNode" presStyleCnt="0"/>
      <dgm:spPr/>
    </dgm:pt>
    <dgm:pt modelId="{538607F5-6D6F-4BD3-9BBA-38B798C8A974}" type="pres">
      <dgm:prSet presAssocID="{E9EA8080-C049-4F19-8B76-443799756758}" presName="iconBgRect" presStyleLbl="bgShp" presStyleIdx="0" presStyleCnt="2"/>
      <dgm:spPr/>
    </dgm:pt>
    <dgm:pt modelId="{C526AB1E-D9C7-4A4B-95B5-DEA0EEE1FC82}" type="pres">
      <dgm:prSet presAssocID="{E9EA8080-C049-4F19-8B76-4437997567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3047AFE-302E-41E6-A844-0D8C56A31771}" type="pres">
      <dgm:prSet presAssocID="{E9EA8080-C049-4F19-8B76-443799756758}" presName="spaceRect" presStyleCnt="0"/>
      <dgm:spPr/>
    </dgm:pt>
    <dgm:pt modelId="{89DD1508-5E43-4E22-B246-4A5A4D461617}" type="pres">
      <dgm:prSet presAssocID="{E9EA8080-C049-4F19-8B76-443799756758}" presName="textRect" presStyleLbl="revTx" presStyleIdx="0" presStyleCnt="2">
        <dgm:presLayoutVars>
          <dgm:chMax val="1"/>
          <dgm:chPref val="1"/>
        </dgm:presLayoutVars>
      </dgm:prSet>
      <dgm:spPr/>
    </dgm:pt>
    <dgm:pt modelId="{43DBF04B-845E-4766-AE9C-3D0EA08901BF}" type="pres">
      <dgm:prSet presAssocID="{0F86B54B-2392-4F6F-8854-7ABDEDF646D4}" presName="sibTrans" presStyleCnt="0"/>
      <dgm:spPr/>
    </dgm:pt>
    <dgm:pt modelId="{C6C1326B-F97B-4438-92C2-BC15DA05BAB2}" type="pres">
      <dgm:prSet presAssocID="{4E462874-E8F3-49B3-A9F0-9F04307FA94C}" presName="compNode" presStyleCnt="0"/>
      <dgm:spPr/>
    </dgm:pt>
    <dgm:pt modelId="{084F2B9B-8EF9-4DA7-AB5D-C314C09AD9FE}" type="pres">
      <dgm:prSet presAssocID="{4E462874-E8F3-49B3-A9F0-9F04307FA94C}" presName="iconBgRect" presStyleLbl="bgShp" presStyleIdx="1" presStyleCnt="2"/>
      <dgm:spPr>
        <a:prstGeom prst="heart">
          <a:avLst/>
        </a:prstGeom>
      </dgm:spPr>
    </dgm:pt>
    <dgm:pt modelId="{DC84CF00-EE3F-44C7-9F99-B52F2977F22E}" type="pres">
      <dgm:prSet presAssocID="{4E462874-E8F3-49B3-A9F0-9F04307FA94C}" presName="iconRect" presStyleLbl="node1" presStyleIdx="1" presStyleCnt="2" custLinFactX="71693" custLinFactNeighborX="100000" custLinFactNeighborY="-53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96EB7230-F945-4CD2-B958-08C0F544A5A6}" type="pres">
      <dgm:prSet presAssocID="{4E462874-E8F3-49B3-A9F0-9F04307FA94C}" presName="spaceRect" presStyleCnt="0"/>
      <dgm:spPr/>
    </dgm:pt>
    <dgm:pt modelId="{0670C5D0-14DF-48E6-8229-343336AA9A43}" type="pres">
      <dgm:prSet presAssocID="{4E462874-E8F3-49B3-A9F0-9F04307FA94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941A009-0587-4651-830F-ED15F7D29E19}" srcId="{BC444F23-6A21-4A95-AD93-05193B5A1817}" destId="{4E462874-E8F3-49B3-A9F0-9F04307FA94C}" srcOrd="1" destOrd="0" parTransId="{506532DD-0E68-4BA4-BAED-55486B735A6D}" sibTransId="{9D7CE445-14B8-4553-BB65-8ED74E9883E9}"/>
    <dgm:cxn modelId="{E8C5FE18-B422-4CE2-9C16-23BCDEC2DD67}" type="presOf" srcId="{E9EA8080-C049-4F19-8B76-443799756758}" destId="{89DD1508-5E43-4E22-B246-4A5A4D461617}" srcOrd="0" destOrd="0" presId="urn:microsoft.com/office/officeart/2018/5/layout/IconCircleLabelList"/>
    <dgm:cxn modelId="{E79FF485-805E-4109-802E-A4216ACCD06D}" type="presOf" srcId="{BC444F23-6A21-4A95-AD93-05193B5A1817}" destId="{EBC13DF9-1B6C-4352-B2F2-A49769D33989}" srcOrd="0" destOrd="0" presId="urn:microsoft.com/office/officeart/2018/5/layout/IconCircleLabelList"/>
    <dgm:cxn modelId="{D052FAA8-A9AE-42EC-A475-AD10E58F5924}" type="presOf" srcId="{4E462874-E8F3-49B3-A9F0-9F04307FA94C}" destId="{0670C5D0-14DF-48E6-8229-343336AA9A43}" srcOrd="0" destOrd="0" presId="urn:microsoft.com/office/officeart/2018/5/layout/IconCircleLabelList"/>
    <dgm:cxn modelId="{6B30C1E9-50AE-4109-8628-28A1B34A4135}" srcId="{BC444F23-6A21-4A95-AD93-05193B5A1817}" destId="{E9EA8080-C049-4F19-8B76-443799756758}" srcOrd="0" destOrd="0" parTransId="{2DF4392F-69AB-4D92-95DE-E9316DD23829}" sibTransId="{0F86B54B-2392-4F6F-8854-7ABDEDF646D4}"/>
    <dgm:cxn modelId="{A8362F33-7E4E-4A38-BECB-5BE9590A8F51}" type="presParOf" srcId="{EBC13DF9-1B6C-4352-B2F2-A49769D33989}" destId="{59320654-F91E-452E-98CD-A38CFE8CDA7B}" srcOrd="0" destOrd="0" presId="urn:microsoft.com/office/officeart/2018/5/layout/IconCircleLabelList"/>
    <dgm:cxn modelId="{BB25B66D-F581-46DE-BC76-10ED73A27FA9}" type="presParOf" srcId="{59320654-F91E-452E-98CD-A38CFE8CDA7B}" destId="{538607F5-6D6F-4BD3-9BBA-38B798C8A974}" srcOrd="0" destOrd="0" presId="urn:microsoft.com/office/officeart/2018/5/layout/IconCircleLabelList"/>
    <dgm:cxn modelId="{26E994DE-2E61-4BB5-8BB2-1108621A900C}" type="presParOf" srcId="{59320654-F91E-452E-98CD-A38CFE8CDA7B}" destId="{C526AB1E-D9C7-4A4B-95B5-DEA0EEE1FC82}" srcOrd="1" destOrd="0" presId="urn:microsoft.com/office/officeart/2018/5/layout/IconCircleLabelList"/>
    <dgm:cxn modelId="{28A3C4C3-5D35-456E-9FE1-A235E453B15B}" type="presParOf" srcId="{59320654-F91E-452E-98CD-A38CFE8CDA7B}" destId="{A3047AFE-302E-41E6-A844-0D8C56A31771}" srcOrd="2" destOrd="0" presId="urn:microsoft.com/office/officeart/2018/5/layout/IconCircleLabelList"/>
    <dgm:cxn modelId="{BE091808-1CF7-4CAC-AC7A-7452554C7BF5}" type="presParOf" srcId="{59320654-F91E-452E-98CD-A38CFE8CDA7B}" destId="{89DD1508-5E43-4E22-B246-4A5A4D461617}" srcOrd="3" destOrd="0" presId="urn:microsoft.com/office/officeart/2018/5/layout/IconCircleLabelList"/>
    <dgm:cxn modelId="{3FB66237-4480-46EB-AD99-1CE94D958FB4}" type="presParOf" srcId="{EBC13DF9-1B6C-4352-B2F2-A49769D33989}" destId="{43DBF04B-845E-4766-AE9C-3D0EA08901BF}" srcOrd="1" destOrd="0" presId="urn:microsoft.com/office/officeart/2018/5/layout/IconCircleLabelList"/>
    <dgm:cxn modelId="{9505980B-6DD6-43D0-8E4D-2A07912EC82B}" type="presParOf" srcId="{EBC13DF9-1B6C-4352-B2F2-A49769D33989}" destId="{C6C1326B-F97B-4438-92C2-BC15DA05BAB2}" srcOrd="2" destOrd="0" presId="urn:microsoft.com/office/officeart/2018/5/layout/IconCircleLabelList"/>
    <dgm:cxn modelId="{2D99C55B-B263-4DC8-9905-92A554D9C4E9}" type="presParOf" srcId="{C6C1326B-F97B-4438-92C2-BC15DA05BAB2}" destId="{084F2B9B-8EF9-4DA7-AB5D-C314C09AD9FE}" srcOrd="0" destOrd="0" presId="urn:microsoft.com/office/officeart/2018/5/layout/IconCircleLabelList"/>
    <dgm:cxn modelId="{95587B87-349E-483A-9FA7-1D5B32EA2449}" type="presParOf" srcId="{C6C1326B-F97B-4438-92C2-BC15DA05BAB2}" destId="{DC84CF00-EE3F-44C7-9F99-B52F2977F22E}" srcOrd="1" destOrd="0" presId="urn:microsoft.com/office/officeart/2018/5/layout/IconCircleLabelList"/>
    <dgm:cxn modelId="{ED1152CE-9322-4878-A202-C8B8BF9E584A}" type="presParOf" srcId="{C6C1326B-F97B-4438-92C2-BC15DA05BAB2}" destId="{96EB7230-F945-4CD2-B958-08C0F544A5A6}" srcOrd="2" destOrd="0" presId="urn:microsoft.com/office/officeart/2018/5/layout/IconCircleLabelList"/>
    <dgm:cxn modelId="{FDAB2101-A8E7-4C45-A788-ACF4D74B98A8}" type="presParOf" srcId="{C6C1326B-F97B-4438-92C2-BC15DA05BAB2}" destId="{0670C5D0-14DF-48E6-8229-343336AA9A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D281F-841A-4E19-B38A-DC90857A705A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84966-305A-4103-A4AE-33A689DCDFBD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B25B4-BBF0-4699-A387-DA00B9B93024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Walk</a:t>
          </a:r>
        </a:p>
      </dsp:txBody>
      <dsp:txXfrm>
        <a:off x="1172126" y="908559"/>
        <a:ext cx="2114937" cy="897246"/>
      </dsp:txXfrm>
    </dsp:sp>
    <dsp:sp modelId="{E812AD06-5839-4C8A-97D0-314D000D28BF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5D659-E154-46B6-8AF4-50E742B3F106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DC4B2-0DE3-422E-AD27-B37A15BA4C3B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Weights</a:t>
          </a:r>
        </a:p>
      </dsp:txBody>
      <dsp:txXfrm>
        <a:off x="4745088" y="908559"/>
        <a:ext cx="2114937" cy="897246"/>
      </dsp:txXfrm>
    </dsp:sp>
    <dsp:sp modelId="{13ABAE10-FB56-4663-9C54-75DF9165E4D4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E9470-0D65-423E-922B-758920D0295A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BE1E-4B75-4648-9B88-2451B00EB69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Dance</a:t>
          </a:r>
        </a:p>
      </dsp:txBody>
      <dsp:txXfrm>
        <a:off x="8318049" y="908559"/>
        <a:ext cx="2114937" cy="897246"/>
      </dsp:txXfrm>
    </dsp:sp>
    <dsp:sp modelId="{4461F71C-CEE8-4FEB-8615-63C99EBF9DD3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0C945-5EC7-467F-8991-C8E072F5421C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A3494-5314-4B8F-A6B0-715A94ADE8CE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Stairs</a:t>
          </a:r>
        </a:p>
      </dsp:txBody>
      <dsp:txXfrm>
        <a:off x="1172126" y="2545532"/>
        <a:ext cx="2114937" cy="897246"/>
      </dsp:txXfrm>
    </dsp:sp>
    <dsp:sp modelId="{B5A4F84C-3F5F-4205-AC4C-2B5D8BDC4A0A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B6EDD-4552-4CAF-AC32-9D0778AB3B56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9B6D5-D435-49F6-B787-36221842D9DB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Bike</a:t>
          </a:r>
        </a:p>
      </dsp:txBody>
      <dsp:txXfrm>
        <a:off x="4745088" y="2545532"/>
        <a:ext cx="2114937" cy="897246"/>
      </dsp:txXfrm>
    </dsp:sp>
    <dsp:sp modelId="{46996A86-A281-4E37-94E9-BCEE99F4576A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DA086-91D9-4A97-AC46-A3392A4C70CE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A93E3-3881-4A57-9601-AE0EA2F69380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Skateboard</a:t>
          </a:r>
        </a:p>
      </dsp:txBody>
      <dsp:txXfrm>
        <a:off x="8318049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8539-31AF-4506-A485-0091D8073183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53349-F73A-4721-80DE-25F836628C10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97EE0-BF69-4202-A8A7-E658DAAAB933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Flexibility</a:t>
          </a:r>
        </a:p>
      </dsp:txBody>
      <dsp:txXfrm>
        <a:off x="75768" y="2851938"/>
        <a:ext cx="3093750" cy="720000"/>
      </dsp:txXfrm>
    </dsp:sp>
    <dsp:sp modelId="{E01BACE1-A998-47AA-9F0A-2BE993A038A2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9DABE-4C86-4E27-BE93-880BD5DC1476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29816-3930-4A45-86FA-4509B81BE7D5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Strength</a:t>
          </a:r>
        </a:p>
      </dsp:txBody>
      <dsp:txXfrm>
        <a:off x="3710925" y="2851938"/>
        <a:ext cx="3093750" cy="720000"/>
      </dsp:txXfrm>
    </dsp:sp>
    <dsp:sp modelId="{73F25118-BADD-4B4B-B909-C8F66607E975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F5228-8D18-4FE0-8606-8B621FF84061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933A-9983-4078-B94B-B84EE4FB4576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Cardio</a:t>
          </a:r>
        </a:p>
      </dsp:txBody>
      <dsp:txXfrm>
        <a:off x="7346081" y="2851938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607F5-6D6F-4BD3-9BBA-38B798C8A974}">
      <dsp:nvSpPr>
        <dsp:cNvPr id="0" name=""/>
        <dsp:cNvSpPr/>
      </dsp:nvSpPr>
      <dsp:spPr>
        <a:xfrm>
          <a:off x="2250914" y="447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6AB1E-D9C7-4A4B-95B5-DEA0EEE1FC82}">
      <dsp:nvSpPr>
        <dsp:cNvPr id="0" name=""/>
        <dsp:cNvSpPr/>
      </dsp:nvSpPr>
      <dsp:spPr>
        <a:xfrm>
          <a:off x="271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D1508-5E43-4E22-B246-4A5A4D461617}">
      <dsp:nvSpPr>
        <dsp:cNvPr id="0" name=""/>
        <dsp:cNvSpPr/>
      </dsp:nvSpPr>
      <dsp:spPr>
        <a:xfrm>
          <a:off x="154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Reduces stress </a:t>
          </a:r>
        </a:p>
      </dsp:txBody>
      <dsp:txXfrm>
        <a:off x="1548914" y="2924702"/>
        <a:ext cx="3600000" cy="720000"/>
      </dsp:txXfrm>
    </dsp:sp>
    <dsp:sp modelId="{084F2B9B-8EF9-4DA7-AB5D-C314C09AD9FE}">
      <dsp:nvSpPr>
        <dsp:cNvPr id="0" name=""/>
        <dsp:cNvSpPr/>
      </dsp:nvSpPr>
      <dsp:spPr>
        <a:xfrm>
          <a:off x="6480914" y="44702"/>
          <a:ext cx="2196000" cy="2196000"/>
        </a:xfrm>
        <a:prstGeom prst="hear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4CF00-EE3F-44C7-9F99-B52F2977F22E}">
      <dsp:nvSpPr>
        <dsp:cNvPr id="0" name=""/>
        <dsp:cNvSpPr/>
      </dsp:nvSpPr>
      <dsp:spPr>
        <a:xfrm>
          <a:off x="9112246" y="44579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0C5D0-14DF-48E6-8229-343336AA9A43}">
      <dsp:nvSpPr>
        <dsp:cNvPr id="0" name=""/>
        <dsp:cNvSpPr/>
      </dsp:nvSpPr>
      <dsp:spPr>
        <a:xfrm>
          <a:off x="577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Improves overall well-being</a:t>
          </a:r>
        </a:p>
      </dsp:txBody>
      <dsp:txXfrm>
        <a:off x="5778914" y="29247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B68-FD8E-3EF0-F723-5CE4872F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A001E-9DE4-E379-B842-F8505EC5B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FB85-8178-5DA5-D42A-8063EDD1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98895-0A41-0082-D34C-123D3F61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32DA-5BBA-574A-0F80-0036B58A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60FA-D9CF-3090-CDED-6082F472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71A8E-30E7-1FD2-790E-0FA9CAB13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EFED0-12B4-DC98-94CE-59D5F176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D528-D1D2-D2F8-0185-D715243C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82F81-877A-9D37-C556-B214A4CB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688B3-A161-3E25-65FD-F8FB10996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4D996-963A-866F-707F-6CF528D92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2086B-E408-FD62-5410-694C7613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ACAFE-2D85-DF26-D663-A4F48D0B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6726-8AFF-C45D-77DF-FA707504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1972-7E57-41BC-FEB6-98BC815B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D886-30CC-52C7-CDC1-F0C60C5DB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CEF90-C9B1-7ABD-7F02-9BC19A90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2FE1-11E9-F76E-3B06-87B5AB88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9B5B-F015-4DCE-648B-836DDB8A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7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AAAA-244D-FEE5-8F3F-55D1100E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59ACB-88AF-9E60-03D0-29FE7BFA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23CA7-2C9C-97C4-F4DE-C5647565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607D-093D-6B43-09D7-D0FEE607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6B08-0468-12D4-7FB1-63E43EA4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FC7-E2DC-065F-80E3-AB4654AE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44CD-5EE1-F7E5-CCE9-FFFDFCE62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73BDC-7AE6-CDE4-688A-938B6C99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70255-7158-A5DC-0421-A116435D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89EC0-FEBF-47E8-C74D-A87112A3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178A1-FAA5-7C96-E709-3E9C7D3E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7B04-35A5-240B-9803-5922319A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4D299-0A21-1DBE-D7DC-0C79C09AF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34547-6564-11BA-1850-7215EA893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F8182-3E33-1820-C437-AED16452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9D004-256C-8BAB-220A-235448CA0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8D6FD-9471-BA58-9FE1-6F6924C8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2A6BE-A892-1B8D-A101-61E1C368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7EEA9-31F4-6B79-D7B3-727F27A8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8568-D92A-A2EF-01A0-7FC2D7B1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962E7-5A0A-280B-873D-ABC1DE91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ABE22-3294-EF7B-5066-B792A13E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6EEDA-4B35-0DB3-6F61-E62C2B7A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DD1A4-3C0C-E087-7150-A5520D4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B3D1D-6D1B-1EE4-4BF2-9E769578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611E-CE3B-D058-44CF-3E00FAAA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7FED-B04D-7AFC-BE49-6A02DEFA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A718-1BC7-391B-11B4-EB10BBA4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42C1-62A6-FAF1-4394-8E37121A1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28107-4E1B-B626-175A-99C7347E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8C70E-1082-4839-2E3B-E199550D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C9D7-2B8F-3FF0-6BCC-F82E5120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6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6C49-7263-5353-9E14-A5F2E121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0159B-3921-152F-92A1-EF0FBA551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09EC7-49DF-4C47-44CC-F800BE28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DCBF-F8C2-2234-23F6-9E981DE5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5BAB8-794E-2348-4B91-1DE9350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3BDA-C9FB-10B3-A352-C65A5621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5B93F-FE86-802D-CAC2-8BE63157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1BB3-EADA-A690-CC21-81D830E1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06991-06F1-F61D-3A9D-D04FA72F3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08530-B640-4C18-B985-05798E26BC0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14F7-31F6-A8E1-4302-441A5D159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5B786-29B0-B2A3-FC9C-7F33EAF2A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7B578D-58A7-403D-939E-1C2C9B91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WIHy-ZnSndA?si=aohiJ6Ede6p17V9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udy sky with many clouds&#10;&#10;Description automatically generated">
            <a:extLst>
              <a:ext uri="{FF2B5EF4-FFF2-40B4-BE49-F238E27FC236}">
                <a16:creationId xmlns:a16="http://schemas.microsoft.com/office/drawing/2014/main" id="{F0B01DA3-F1FE-BE4A-AD42-4A5FB8879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13F15-98BB-F842-B015-1D6913A9E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Just Breathe</a:t>
            </a:r>
          </a:p>
        </p:txBody>
      </p:sp>
    </p:spTree>
    <p:extLst>
      <p:ext uri="{BB962C8B-B14F-4D97-AF65-F5344CB8AC3E}">
        <p14:creationId xmlns:p14="http://schemas.microsoft.com/office/powerpoint/2010/main" val="428712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DB743-2F2E-305A-C20A-D8992A41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8C04-F657-E458-42AF-6E93C04F6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Zumba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99407-AB1D-444B-A183-FEF315DE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1" b="8784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07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6EF4C-57F8-0AD8-9929-111D0249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Summary-What are the benefits of exercise?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90FAB5-DA61-1968-7754-50A6A6E73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82431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7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87655-41D9-C325-447B-128CD630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You Got This!</a:t>
            </a:r>
          </a:p>
        </p:txBody>
      </p:sp>
      <p:pic>
        <p:nvPicPr>
          <p:cNvPr id="7" name="Graphic 6" descr="Dance Steps">
            <a:extLst>
              <a:ext uri="{FF2B5EF4-FFF2-40B4-BE49-F238E27FC236}">
                <a16:creationId xmlns:a16="http://schemas.microsoft.com/office/drawing/2014/main" id="{6E7FD896-E831-5E18-E9F0-CE1E0507F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254836-BAC6-1BC1-98C2-6CDB5988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Encourage all to continue incorporate  exercise into their daily routines.</a:t>
            </a:r>
          </a:p>
          <a:p>
            <a:r>
              <a:rPr lang="en-US" sz="3200" dirty="0">
                <a:solidFill>
                  <a:schemeClr val="tx2"/>
                </a:solidFill>
              </a:rPr>
              <a:t>Exercise within your abilities.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23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92A608-7BDE-F0B8-D72A-3D6A26DA7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979" y="643466"/>
            <a:ext cx="5608899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7D7900-C766-F5B1-AACB-D61641E892CC}"/>
              </a:ext>
            </a:extLst>
          </p:cNvPr>
          <p:cNvSpPr txBox="1"/>
          <p:nvPr/>
        </p:nvSpPr>
        <p:spPr>
          <a:xfrm>
            <a:off x="8732617" y="4813316"/>
            <a:ext cx="3459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In the following slides, is it:</a:t>
            </a:r>
          </a:p>
          <a:p>
            <a:r>
              <a:rPr lang="en-US" sz="2400" dirty="0">
                <a:solidFill>
                  <a:schemeClr val="bg2"/>
                </a:solidFill>
              </a:rPr>
              <a:t>Flexibility</a:t>
            </a:r>
          </a:p>
          <a:p>
            <a:r>
              <a:rPr lang="en-US" sz="2400" dirty="0">
                <a:solidFill>
                  <a:schemeClr val="bg2"/>
                </a:solidFill>
              </a:rPr>
              <a:t>Strength</a:t>
            </a:r>
          </a:p>
          <a:p>
            <a:r>
              <a:rPr lang="en-US" sz="2400" dirty="0">
                <a:solidFill>
                  <a:schemeClr val="bg2"/>
                </a:solidFill>
              </a:rPr>
              <a:t>Cardio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1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939B6-D894-D28A-A097-9554C5E2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Flexibility. Strength. Cardio.</a:t>
            </a:r>
          </a:p>
        </p:txBody>
      </p:sp>
      <p:pic>
        <p:nvPicPr>
          <p:cNvPr id="5" name="Content Placeholder 4" descr="A person lifting a barbell&#10;&#10;Description automatically generated">
            <a:extLst>
              <a:ext uri="{FF2B5EF4-FFF2-40B4-BE49-F238E27FC236}">
                <a16:creationId xmlns:a16="http://schemas.microsoft.com/office/drawing/2014/main" id="{5B0C5E55-4D24-C1D4-1626-41FC1797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38"/>
          <a:stretch/>
        </p:blipFill>
        <p:spPr>
          <a:xfrm>
            <a:off x="7532962" y="2369386"/>
            <a:ext cx="2621772" cy="21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39B6-D894-D28A-A097-9554C5E2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Flexibility. Strength. Cardio.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EC820-FD62-1F00-DA76-4A9DCE897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520" y="2003161"/>
            <a:ext cx="5650865" cy="37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1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939B6-D894-D28A-A097-9554C5E2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en-US" sz="6000"/>
              <a:t>Flexibility. Strength. Cardio.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7EB643-FBA9-4E85-A719-66AE28EE6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40"/>
          <a:stretch/>
        </p:blipFill>
        <p:spPr>
          <a:xfrm>
            <a:off x="3968157" y="3040704"/>
            <a:ext cx="3533985" cy="27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939B6-D894-D28A-A097-9554C5E2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Flexibility. Strength. Cardio.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DE80B-1E55-6E23-9871-C16A8B9D9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01472"/>
            <a:ext cx="7214616" cy="48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D94BCE-263A-01C7-0118-B7F9CE14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Ways to Reduce Stress</a:t>
            </a:r>
            <a:b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EA95-EC2C-B32C-642A-8089C97A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135" y="4001587"/>
            <a:ext cx="5188034" cy="68207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950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476-4C06-6BAC-D1BD-5E549B4C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of you do a form of exercise daily?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9442DB-8E96-030F-CBD6-394E59A08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397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48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9D87C-9A17-AEA2-D927-DB3F277B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We will go over 3 forms of exercise:</a:t>
            </a:r>
            <a:br>
              <a:rPr lang="en-US" sz="4200"/>
            </a:br>
            <a:endParaRPr lang="en-US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B8D04E-A5A4-D8E9-64EB-A853CA092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2501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03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82EDA-3C06-FD0B-CF4A-787C9266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Flexibility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B29A-7AC6-70A8-7A10-BA4EA415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4000" dirty="0"/>
              <a:t>The ability of joints to move through their full range of motion.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B6A6B-0ED3-36B6-EAD7-35EDD4DA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" r="-1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9D38A-79A2-96F1-63DC-4D18E480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Chair Yoga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D602-DF3E-D3D2-E0ED-83462D87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 action="ppaction://hlinksldjump"/>
              </a:rPr>
              <a:t>Chair Yoga</a:t>
            </a:r>
            <a:endParaRPr lang="en-US" sz="2200" dirty="0"/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A20E8EB3-E7B5-016E-1BA6-D2081F11B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4" r="106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93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uscle Arm">
            <a:extLst>
              <a:ext uri="{FF2B5EF4-FFF2-40B4-BE49-F238E27FC236}">
                <a16:creationId xmlns:a16="http://schemas.microsoft.com/office/drawing/2014/main" id="{E3EC2DD2-454D-0FD3-9AA2-431CE541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E9F6B-2608-9C8B-9788-FF475661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0C5CA-41D9-30CB-AED2-D83C1EFA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ability of muscles to exert force against resistance.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397AB-8CCD-A1DA-AB3C-FC1AC0D9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Strength Exercises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309C-46CB-8FC6-44C0-C088038F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>
                <a:hlinkClick r:id="rId2"/>
              </a:rPr>
              <a:t>https://youtu.be/WIHy-ZnSndA?si=aohiJ6Ede6p17V9u</a:t>
            </a: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E021A-B80D-58BE-DF1C-88AF0AC0C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1" r="2381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36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an electromagnetic radiation">
            <a:extLst>
              <a:ext uri="{FF2B5EF4-FFF2-40B4-BE49-F238E27FC236}">
                <a16:creationId xmlns:a16="http://schemas.microsoft.com/office/drawing/2014/main" id="{09465C46-BE6C-C0D3-365E-A4555197A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" r="2211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47236-F62B-278C-C1A1-7D78F759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Cardio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D3B8-3BE4-69F9-D705-865F3AF8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Activities that increase the heart rate.</a:t>
            </a:r>
          </a:p>
          <a:p>
            <a:r>
              <a:rPr lang="en-US" dirty="0"/>
              <a:t>Improve the efficiency of the heart and lungs.</a:t>
            </a:r>
          </a:p>
        </p:txBody>
      </p:sp>
    </p:spTree>
    <p:extLst>
      <p:ext uri="{BB962C8B-B14F-4D97-AF65-F5344CB8AC3E}">
        <p14:creationId xmlns:p14="http://schemas.microsoft.com/office/powerpoint/2010/main" val="33753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168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Just Breathe</vt:lpstr>
      <vt:lpstr>Ways to Reduce Stress </vt:lpstr>
      <vt:lpstr>How many of you do a form of exercise daily?</vt:lpstr>
      <vt:lpstr>We will go over 3 forms of exercise: </vt:lpstr>
      <vt:lpstr>Flexibility </vt:lpstr>
      <vt:lpstr>Chair Yoga</vt:lpstr>
      <vt:lpstr>Strength</vt:lpstr>
      <vt:lpstr>Strength Exercises</vt:lpstr>
      <vt:lpstr>Cardio</vt:lpstr>
      <vt:lpstr>Cardio</vt:lpstr>
      <vt:lpstr>Summary-What are the benefits of exercise?</vt:lpstr>
      <vt:lpstr>You Got This!</vt:lpstr>
      <vt:lpstr>PowerPoint Presentation</vt:lpstr>
      <vt:lpstr>Flexibility. Strength. Cardio.</vt:lpstr>
      <vt:lpstr>Flexibility. Strength. Cardio.</vt:lpstr>
      <vt:lpstr>Flexibility. Strength. Cardio.</vt:lpstr>
      <vt:lpstr>Flexibility. Strength. Cardio.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Mondays</dc:title>
  <dc:creator>Elisia Doonan</dc:creator>
  <cp:lastModifiedBy>Elisia Doonan</cp:lastModifiedBy>
  <cp:revision>2</cp:revision>
  <dcterms:created xsi:type="dcterms:W3CDTF">2024-03-10T23:16:32Z</dcterms:created>
  <dcterms:modified xsi:type="dcterms:W3CDTF">2025-04-15T22:27:50Z</dcterms:modified>
</cp:coreProperties>
</file>