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svg"/><Relationship Id="rId1" Type="http://schemas.openxmlformats.org/officeDocument/2006/relationships/image" Target="../media/image5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svg"/><Relationship Id="rId1" Type="http://schemas.openxmlformats.org/officeDocument/2006/relationships/image" Target="../media/image5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B93E8-DB60-4A9B-918E-90C4F33F09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65E4AE-55FF-41E4-98D9-1FFC61AD48AF}">
      <dgm:prSet/>
      <dgm:spPr/>
      <dgm:t>
        <a:bodyPr/>
        <a:lstStyle/>
        <a:p>
          <a:r>
            <a:rPr lang="en-US"/>
            <a:t>The time…</a:t>
          </a:r>
        </a:p>
      </dgm:t>
    </dgm:pt>
    <dgm:pt modelId="{1FD17666-C4D6-45D4-87CC-5C8E3F98B6ED}" type="parTrans" cxnId="{3D20D344-ADF3-43E2-9C69-2D3878560D77}">
      <dgm:prSet/>
      <dgm:spPr/>
      <dgm:t>
        <a:bodyPr/>
        <a:lstStyle/>
        <a:p>
          <a:endParaRPr lang="en-US"/>
        </a:p>
      </dgm:t>
    </dgm:pt>
    <dgm:pt modelId="{A882EF91-0506-488E-B424-6EB0A09C2A79}" type="sibTrans" cxnId="{3D20D344-ADF3-43E2-9C69-2D3878560D77}">
      <dgm:prSet/>
      <dgm:spPr/>
      <dgm:t>
        <a:bodyPr/>
        <a:lstStyle/>
        <a:p>
          <a:endParaRPr lang="en-US"/>
        </a:p>
      </dgm:t>
    </dgm:pt>
    <dgm:pt modelId="{CA5D3692-FEF7-497F-BEDF-5C8B117BA29A}">
      <dgm:prSet/>
      <dgm:spPr/>
      <dgm:t>
        <a:bodyPr/>
        <a:lstStyle/>
        <a:p>
          <a:r>
            <a:rPr lang="en-US"/>
            <a:t>Short, achievable sooner</a:t>
          </a:r>
        </a:p>
      </dgm:t>
    </dgm:pt>
    <dgm:pt modelId="{05D891A5-445C-4F75-A104-CE6C0ECA89F6}" type="parTrans" cxnId="{CD49319A-21CF-4314-AD57-84042D7AE693}">
      <dgm:prSet/>
      <dgm:spPr/>
      <dgm:t>
        <a:bodyPr/>
        <a:lstStyle/>
        <a:p>
          <a:endParaRPr lang="en-US"/>
        </a:p>
      </dgm:t>
    </dgm:pt>
    <dgm:pt modelId="{A4CF357F-C4B8-4B3B-B8CA-6D15F43B735E}" type="sibTrans" cxnId="{CD49319A-21CF-4314-AD57-84042D7AE693}">
      <dgm:prSet/>
      <dgm:spPr/>
      <dgm:t>
        <a:bodyPr/>
        <a:lstStyle/>
        <a:p>
          <a:endParaRPr lang="en-US"/>
        </a:p>
      </dgm:t>
    </dgm:pt>
    <dgm:pt modelId="{3F112DBE-F8C5-4E90-8EC9-4908040DECE5}">
      <dgm:prSet/>
      <dgm:spPr/>
      <dgm:t>
        <a:bodyPr/>
        <a:lstStyle/>
        <a:p>
          <a:r>
            <a:rPr lang="en-US"/>
            <a:t>Long, takes more time</a:t>
          </a:r>
        </a:p>
      </dgm:t>
    </dgm:pt>
    <dgm:pt modelId="{73AB40BC-CAF2-4137-B224-C29380AFEBC4}" type="parTrans" cxnId="{7EB31469-E649-4BC0-84E3-3B6B359D20FC}">
      <dgm:prSet/>
      <dgm:spPr/>
      <dgm:t>
        <a:bodyPr/>
        <a:lstStyle/>
        <a:p>
          <a:endParaRPr lang="en-US"/>
        </a:p>
      </dgm:t>
    </dgm:pt>
    <dgm:pt modelId="{6D91FF43-013E-44BB-BD0E-5221F70E11BB}" type="sibTrans" cxnId="{7EB31469-E649-4BC0-84E3-3B6B359D20FC}">
      <dgm:prSet/>
      <dgm:spPr/>
      <dgm:t>
        <a:bodyPr/>
        <a:lstStyle/>
        <a:p>
          <a:endParaRPr lang="en-US"/>
        </a:p>
      </dgm:t>
    </dgm:pt>
    <dgm:pt modelId="{B1F13381-42E2-48ED-BA00-435B75488205}" type="pres">
      <dgm:prSet presAssocID="{C2FB93E8-DB60-4A9B-918E-90C4F33F0967}" presName="root" presStyleCnt="0">
        <dgm:presLayoutVars>
          <dgm:dir/>
          <dgm:resizeHandles val="exact"/>
        </dgm:presLayoutVars>
      </dgm:prSet>
      <dgm:spPr/>
    </dgm:pt>
    <dgm:pt modelId="{A5B1ED97-6130-4386-89DE-EA7E83BC19BD}" type="pres">
      <dgm:prSet presAssocID="{F565E4AE-55FF-41E4-98D9-1FFC61AD48AF}" presName="compNode" presStyleCnt="0"/>
      <dgm:spPr/>
    </dgm:pt>
    <dgm:pt modelId="{3B00F036-328C-4209-84BE-9779402D8EE1}" type="pres">
      <dgm:prSet presAssocID="{F565E4AE-55FF-41E4-98D9-1FFC61AD48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2801F2B-4EC3-48CC-A12F-354464446C57}" type="pres">
      <dgm:prSet presAssocID="{F565E4AE-55FF-41E4-98D9-1FFC61AD48AF}" presName="spaceRect" presStyleCnt="0"/>
      <dgm:spPr/>
    </dgm:pt>
    <dgm:pt modelId="{F3DD09C4-A9E6-4BD2-873F-73CBDF048D42}" type="pres">
      <dgm:prSet presAssocID="{F565E4AE-55FF-41E4-98D9-1FFC61AD48AF}" presName="textRect" presStyleLbl="revTx" presStyleIdx="0" presStyleCnt="3">
        <dgm:presLayoutVars>
          <dgm:chMax val="1"/>
          <dgm:chPref val="1"/>
        </dgm:presLayoutVars>
      </dgm:prSet>
      <dgm:spPr/>
    </dgm:pt>
    <dgm:pt modelId="{6A03D0E4-206A-4491-AFC5-0CD3A3D8BBFC}" type="pres">
      <dgm:prSet presAssocID="{A882EF91-0506-488E-B424-6EB0A09C2A79}" presName="sibTrans" presStyleCnt="0"/>
      <dgm:spPr/>
    </dgm:pt>
    <dgm:pt modelId="{A7D9B317-1DB0-4750-A2E1-EF01877E461A}" type="pres">
      <dgm:prSet presAssocID="{CA5D3692-FEF7-497F-BEDF-5C8B117BA29A}" presName="compNode" presStyleCnt="0"/>
      <dgm:spPr/>
    </dgm:pt>
    <dgm:pt modelId="{305D09E0-A4D4-4B20-AB0C-FAB5C2F25462}" type="pres">
      <dgm:prSet presAssocID="{CA5D3692-FEF7-497F-BEDF-5C8B117BA2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4A0C24-C9C3-4AE8-B30F-B885B8ED4F0F}" type="pres">
      <dgm:prSet presAssocID="{CA5D3692-FEF7-497F-BEDF-5C8B117BA29A}" presName="spaceRect" presStyleCnt="0"/>
      <dgm:spPr/>
    </dgm:pt>
    <dgm:pt modelId="{68F376B3-48D3-455E-9575-D4B35FF802EE}" type="pres">
      <dgm:prSet presAssocID="{CA5D3692-FEF7-497F-BEDF-5C8B117BA29A}" presName="textRect" presStyleLbl="revTx" presStyleIdx="1" presStyleCnt="3">
        <dgm:presLayoutVars>
          <dgm:chMax val="1"/>
          <dgm:chPref val="1"/>
        </dgm:presLayoutVars>
      </dgm:prSet>
      <dgm:spPr/>
    </dgm:pt>
    <dgm:pt modelId="{1672ED4D-D87D-4D5C-97F0-35ACE79C6AA9}" type="pres">
      <dgm:prSet presAssocID="{A4CF357F-C4B8-4B3B-B8CA-6D15F43B735E}" presName="sibTrans" presStyleCnt="0"/>
      <dgm:spPr/>
    </dgm:pt>
    <dgm:pt modelId="{5B47F04B-C0D6-4817-88D6-32B51B6831FA}" type="pres">
      <dgm:prSet presAssocID="{3F112DBE-F8C5-4E90-8EC9-4908040DECE5}" presName="compNode" presStyleCnt="0"/>
      <dgm:spPr/>
    </dgm:pt>
    <dgm:pt modelId="{BC451BEA-5BBC-46A4-86FF-9F35F7492961}" type="pres">
      <dgm:prSet presAssocID="{3F112DBE-F8C5-4E90-8EC9-4908040DEC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26BDD099-869E-4C3B-B995-A8F8FBF15D5B}" type="pres">
      <dgm:prSet presAssocID="{3F112DBE-F8C5-4E90-8EC9-4908040DECE5}" presName="spaceRect" presStyleCnt="0"/>
      <dgm:spPr/>
    </dgm:pt>
    <dgm:pt modelId="{5BC6E7DC-1810-4870-8439-A7866ABE3848}" type="pres">
      <dgm:prSet presAssocID="{3F112DBE-F8C5-4E90-8EC9-4908040DECE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4C77762-D84F-49F8-AB0B-921277D9DD6A}" type="presOf" srcId="{C2FB93E8-DB60-4A9B-918E-90C4F33F0967}" destId="{B1F13381-42E2-48ED-BA00-435B75488205}" srcOrd="0" destOrd="0" presId="urn:microsoft.com/office/officeart/2018/2/layout/IconLabelList"/>
    <dgm:cxn modelId="{3D20D344-ADF3-43E2-9C69-2D3878560D77}" srcId="{C2FB93E8-DB60-4A9B-918E-90C4F33F0967}" destId="{F565E4AE-55FF-41E4-98D9-1FFC61AD48AF}" srcOrd="0" destOrd="0" parTransId="{1FD17666-C4D6-45D4-87CC-5C8E3F98B6ED}" sibTransId="{A882EF91-0506-488E-B424-6EB0A09C2A79}"/>
    <dgm:cxn modelId="{7EB31469-E649-4BC0-84E3-3B6B359D20FC}" srcId="{C2FB93E8-DB60-4A9B-918E-90C4F33F0967}" destId="{3F112DBE-F8C5-4E90-8EC9-4908040DECE5}" srcOrd="2" destOrd="0" parTransId="{73AB40BC-CAF2-4137-B224-C29380AFEBC4}" sibTransId="{6D91FF43-013E-44BB-BD0E-5221F70E11BB}"/>
    <dgm:cxn modelId="{CD49319A-21CF-4314-AD57-84042D7AE693}" srcId="{C2FB93E8-DB60-4A9B-918E-90C4F33F0967}" destId="{CA5D3692-FEF7-497F-BEDF-5C8B117BA29A}" srcOrd="1" destOrd="0" parTransId="{05D891A5-445C-4F75-A104-CE6C0ECA89F6}" sibTransId="{A4CF357F-C4B8-4B3B-B8CA-6D15F43B735E}"/>
    <dgm:cxn modelId="{29D92CA1-83E0-4E85-8E41-5FD94391D34F}" type="presOf" srcId="{3F112DBE-F8C5-4E90-8EC9-4908040DECE5}" destId="{5BC6E7DC-1810-4870-8439-A7866ABE3848}" srcOrd="0" destOrd="0" presId="urn:microsoft.com/office/officeart/2018/2/layout/IconLabelList"/>
    <dgm:cxn modelId="{C311BEA3-5323-48C7-972E-6F33818ED006}" type="presOf" srcId="{CA5D3692-FEF7-497F-BEDF-5C8B117BA29A}" destId="{68F376B3-48D3-455E-9575-D4B35FF802EE}" srcOrd="0" destOrd="0" presId="urn:microsoft.com/office/officeart/2018/2/layout/IconLabelList"/>
    <dgm:cxn modelId="{71F598CF-DE6D-45C5-8341-E8EBF461DD7D}" type="presOf" srcId="{F565E4AE-55FF-41E4-98D9-1FFC61AD48AF}" destId="{F3DD09C4-A9E6-4BD2-873F-73CBDF048D42}" srcOrd="0" destOrd="0" presId="urn:microsoft.com/office/officeart/2018/2/layout/IconLabelList"/>
    <dgm:cxn modelId="{127C64D1-6F93-40B3-A578-46F37F163D70}" type="presParOf" srcId="{B1F13381-42E2-48ED-BA00-435B75488205}" destId="{A5B1ED97-6130-4386-89DE-EA7E83BC19BD}" srcOrd="0" destOrd="0" presId="urn:microsoft.com/office/officeart/2018/2/layout/IconLabelList"/>
    <dgm:cxn modelId="{C12B9EBD-E895-4C62-A4B9-F4C9F5041340}" type="presParOf" srcId="{A5B1ED97-6130-4386-89DE-EA7E83BC19BD}" destId="{3B00F036-328C-4209-84BE-9779402D8EE1}" srcOrd="0" destOrd="0" presId="urn:microsoft.com/office/officeart/2018/2/layout/IconLabelList"/>
    <dgm:cxn modelId="{7BDF2FD0-06E0-4A80-A1EC-D1EC17485609}" type="presParOf" srcId="{A5B1ED97-6130-4386-89DE-EA7E83BC19BD}" destId="{12801F2B-4EC3-48CC-A12F-354464446C57}" srcOrd="1" destOrd="0" presId="urn:microsoft.com/office/officeart/2018/2/layout/IconLabelList"/>
    <dgm:cxn modelId="{1DCF5ED1-288F-4BEA-A572-A7B2E7A6DCF0}" type="presParOf" srcId="{A5B1ED97-6130-4386-89DE-EA7E83BC19BD}" destId="{F3DD09C4-A9E6-4BD2-873F-73CBDF048D42}" srcOrd="2" destOrd="0" presId="urn:microsoft.com/office/officeart/2018/2/layout/IconLabelList"/>
    <dgm:cxn modelId="{36E2C209-2D5D-4E3C-AF6A-CC67AD36A201}" type="presParOf" srcId="{B1F13381-42E2-48ED-BA00-435B75488205}" destId="{6A03D0E4-206A-4491-AFC5-0CD3A3D8BBFC}" srcOrd="1" destOrd="0" presId="urn:microsoft.com/office/officeart/2018/2/layout/IconLabelList"/>
    <dgm:cxn modelId="{C7586EB3-4705-418D-BFCD-BC2ADE9003F3}" type="presParOf" srcId="{B1F13381-42E2-48ED-BA00-435B75488205}" destId="{A7D9B317-1DB0-4750-A2E1-EF01877E461A}" srcOrd="2" destOrd="0" presId="urn:microsoft.com/office/officeart/2018/2/layout/IconLabelList"/>
    <dgm:cxn modelId="{00AAF6D1-9C3E-4319-854E-DBE029E420C6}" type="presParOf" srcId="{A7D9B317-1DB0-4750-A2E1-EF01877E461A}" destId="{305D09E0-A4D4-4B20-AB0C-FAB5C2F25462}" srcOrd="0" destOrd="0" presId="urn:microsoft.com/office/officeart/2018/2/layout/IconLabelList"/>
    <dgm:cxn modelId="{D887A4C5-A282-4B63-AADD-BA534510D11A}" type="presParOf" srcId="{A7D9B317-1DB0-4750-A2E1-EF01877E461A}" destId="{F84A0C24-C9C3-4AE8-B30F-B885B8ED4F0F}" srcOrd="1" destOrd="0" presId="urn:microsoft.com/office/officeart/2018/2/layout/IconLabelList"/>
    <dgm:cxn modelId="{85769EA4-F7ED-4893-8DD1-22C724700314}" type="presParOf" srcId="{A7D9B317-1DB0-4750-A2E1-EF01877E461A}" destId="{68F376B3-48D3-455E-9575-D4B35FF802EE}" srcOrd="2" destOrd="0" presId="urn:microsoft.com/office/officeart/2018/2/layout/IconLabelList"/>
    <dgm:cxn modelId="{FEE998C2-DA35-4913-AC87-D731F1A5CDE4}" type="presParOf" srcId="{B1F13381-42E2-48ED-BA00-435B75488205}" destId="{1672ED4D-D87D-4D5C-97F0-35ACE79C6AA9}" srcOrd="3" destOrd="0" presId="urn:microsoft.com/office/officeart/2018/2/layout/IconLabelList"/>
    <dgm:cxn modelId="{2B963696-EB08-48D9-ADD3-7C82261923F3}" type="presParOf" srcId="{B1F13381-42E2-48ED-BA00-435B75488205}" destId="{5B47F04B-C0D6-4817-88D6-32B51B6831FA}" srcOrd="4" destOrd="0" presId="urn:microsoft.com/office/officeart/2018/2/layout/IconLabelList"/>
    <dgm:cxn modelId="{CBBD2312-23EE-442D-8F05-3BE152B8A566}" type="presParOf" srcId="{5B47F04B-C0D6-4817-88D6-32B51B6831FA}" destId="{BC451BEA-5BBC-46A4-86FF-9F35F7492961}" srcOrd="0" destOrd="0" presId="urn:microsoft.com/office/officeart/2018/2/layout/IconLabelList"/>
    <dgm:cxn modelId="{2576B69E-9EED-47C3-BB46-F6485CCE8717}" type="presParOf" srcId="{5B47F04B-C0D6-4817-88D6-32B51B6831FA}" destId="{26BDD099-869E-4C3B-B995-A8F8FBF15D5B}" srcOrd="1" destOrd="0" presId="urn:microsoft.com/office/officeart/2018/2/layout/IconLabelList"/>
    <dgm:cxn modelId="{1E80A0EF-6367-428F-AE9E-D2C3BB67E3E5}" type="presParOf" srcId="{5B47F04B-C0D6-4817-88D6-32B51B6831FA}" destId="{5BC6E7DC-1810-4870-8439-A7866ABE38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593392-4643-4D48-8BEE-BAE8426B7B8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7E44CFF-E035-435A-8F3F-E3BDF5E979DE}">
      <dgm:prSet/>
      <dgm:spPr/>
      <dgm:t>
        <a:bodyPr/>
        <a:lstStyle/>
        <a:p>
          <a:r>
            <a:rPr lang="en-US"/>
            <a:t>Dress for an interview</a:t>
          </a:r>
        </a:p>
      </dgm:t>
    </dgm:pt>
    <dgm:pt modelId="{BB75DFE0-9457-4853-93DF-22136C9AD31C}" type="parTrans" cxnId="{9F90FF81-714C-4110-980A-7EB75312D0B6}">
      <dgm:prSet/>
      <dgm:spPr/>
      <dgm:t>
        <a:bodyPr/>
        <a:lstStyle/>
        <a:p>
          <a:endParaRPr lang="en-US"/>
        </a:p>
      </dgm:t>
    </dgm:pt>
    <dgm:pt modelId="{3FE0C84A-DCBB-45C6-A3A8-D751EAEAD414}" type="sibTrans" cxnId="{9F90FF81-714C-4110-980A-7EB75312D0B6}">
      <dgm:prSet/>
      <dgm:spPr/>
      <dgm:t>
        <a:bodyPr/>
        <a:lstStyle/>
        <a:p>
          <a:endParaRPr lang="en-US"/>
        </a:p>
      </dgm:t>
    </dgm:pt>
    <dgm:pt modelId="{98AAD9A3-F6FE-4DEB-AABE-7E357F4CA534}">
      <dgm:prSet/>
      <dgm:spPr/>
      <dgm:t>
        <a:bodyPr/>
        <a:lstStyle/>
        <a:p>
          <a:r>
            <a:rPr lang="en-US"/>
            <a:t>Practice my elevator speech</a:t>
          </a:r>
        </a:p>
      </dgm:t>
    </dgm:pt>
    <dgm:pt modelId="{A5E90439-535F-4B2C-B1EE-7186D2F12186}" type="parTrans" cxnId="{6DE059AB-AFFB-4F5E-BAD2-C3E978A82498}">
      <dgm:prSet/>
      <dgm:spPr/>
      <dgm:t>
        <a:bodyPr/>
        <a:lstStyle/>
        <a:p>
          <a:endParaRPr lang="en-US"/>
        </a:p>
      </dgm:t>
    </dgm:pt>
    <dgm:pt modelId="{A9B42C66-2374-43B3-B986-3DA667135768}" type="sibTrans" cxnId="{6DE059AB-AFFB-4F5E-BAD2-C3E978A82498}">
      <dgm:prSet/>
      <dgm:spPr/>
      <dgm:t>
        <a:bodyPr/>
        <a:lstStyle/>
        <a:p>
          <a:endParaRPr lang="en-US"/>
        </a:p>
      </dgm:t>
    </dgm:pt>
    <dgm:pt modelId="{7EA40829-B4F9-4A7C-BC6E-78DD2AEAC0A9}" type="pres">
      <dgm:prSet presAssocID="{90593392-4643-4D48-8BEE-BAE8426B7B80}" presName="root" presStyleCnt="0">
        <dgm:presLayoutVars>
          <dgm:dir/>
          <dgm:resizeHandles val="exact"/>
        </dgm:presLayoutVars>
      </dgm:prSet>
      <dgm:spPr/>
    </dgm:pt>
    <dgm:pt modelId="{6A4A7462-F60C-49EE-8D62-1112672E9FB7}" type="pres">
      <dgm:prSet presAssocID="{90593392-4643-4D48-8BEE-BAE8426B7B80}" presName="container" presStyleCnt="0">
        <dgm:presLayoutVars>
          <dgm:dir/>
          <dgm:resizeHandles val="exact"/>
        </dgm:presLayoutVars>
      </dgm:prSet>
      <dgm:spPr/>
    </dgm:pt>
    <dgm:pt modelId="{80F72478-62F9-4BE3-94E9-BCF2BCCD8CF6}" type="pres">
      <dgm:prSet presAssocID="{17E44CFF-E035-435A-8F3F-E3BDF5E979DE}" presName="compNode" presStyleCnt="0"/>
      <dgm:spPr/>
    </dgm:pt>
    <dgm:pt modelId="{0F43055E-693C-463B-9A95-A5E91097393C}" type="pres">
      <dgm:prSet presAssocID="{17E44CFF-E035-435A-8F3F-E3BDF5E979DE}" presName="iconBgRect" presStyleLbl="bgShp" presStyleIdx="0" presStyleCnt="2"/>
      <dgm:spPr/>
    </dgm:pt>
    <dgm:pt modelId="{D2DEEC04-2398-4AE7-96BD-67BACBEAD62B}" type="pres">
      <dgm:prSet presAssocID="{17E44CFF-E035-435A-8F3F-E3BDF5E979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69E60C66-38C5-401F-A226-6475042AC0E9}" type="pres">
      <dgm:prSet presAssocID="{17E44CFF-E035-435A-8F3F-E3BDF5E979DE}" presName="spaceRect" presStyleCnt="0"/>
      <dgm:spPr/>
    </dgm:pt>
    <dgm:pt modelId="{10E8E8FB-4FFC-4318-AB4C-705965A5596F}" type="pres">
      <dgm:prSet presAssocID="{17E44CFF-E035-435A-8F3F-E3BDF5E979DE}" presName="textRect" presStyleLbl="revTx" presStyleIdx="0" presStyleCnt="2">
        <dgm:presLayoutVars>
          <dgm:chMax val="1"/>
          <dgm:chPref val="1"/>
        </dgm:presLayoutVars>
      </dgm:prSet>
      <dgm:spPr/>
    </dgm:pt>
    <dgm:pt modelId="{ACFA7493-0005-4FB4-8996-A91C9037ABB5}" type="pres">
      <dgm:prSet presAssocID="{3FE0C84A-DCBB-45C6-A3A8-D751EAEAD414}" presName="sibTrans" presStyleLbl="sibTrans2D1" presStyleIdx="0" presStyleCnt="0"/>
      <dgm:spPr/>
    </dgm:pt>
    <dgm:pt modelId="{C5309DA8-43D2-4E3C-9C05-6C272F15A393}" type="pres">
      <dgm:prSet presAssocID="{98AAD9A3-F6FE-4DEB-AABE-7E357F4CA534}" presName="compNode" presStyleCnt="0"/>
      <dgm:spPr/>
    </dgm:pt>
    <dgm:pt modelId="{42B2E7C2-A51C-44EA-97AB-F05657476EEC}" type="pres">
      <dgm:prSet presAssocID="{98AAD9A3-F6FE-4DEB-AABE-7E357F4CA534}" presName="iconBgRect" presStyleLbl="bgShp" presStyleIdx="1" presStyleCnt="2"/>
      <dgm:spPr/>
    </dgm:pt>
    <dgm:pt modelId="{B6A084DC-928C-400F-95AA-C2F395757F47}" type="pres">
      <dgm:prSet presAssocID="{98AAD9A3-F6FE-4DEB-AABE-7E357F4CA5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7254DE0-2E0F-49BC-BFC4-0CF7FBD78A31}" type="pres">
      <dgm:prSet presAssocID="{98AAD9A3-F6FE-4DEB-AABE-7E357F4CA534}" presName="spaceRect" presStyleCnt="0"/>
      <dgm:spPr/>
    </dgm:pt>
    <dgm:pt modelId="{1B3D4573-0144-46F9-8DA3-0F19C53B2B40}" type="pres">
      <dgm:prSet presAssocID="{98AAD9A3-F6FE-4DEB-AABE-7E357F4CA53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9059D60-2511-4818-BBA0-F64E7B80FA27}" type="presOf" srcId="{98AAD9A3-F6FE-4DEB-AABE-7E357F4CA534}" destId="{1B3D4573-0144-46F9-8DA3-0F19C53B2B40}" srcOrd="0" destOrd="0" presId="urn:microsoft.com/office/officeart/2018/2/layout/IconCircleList"/>
    <dgm:cxn modelId="{AC095A67-0C94-499E-8A22-5F1C96BD43DC}" type="presOf" srcId="{90593392-4643-4D48-8BEE-BAE8426B7B80}" destId="{7EA40829-B4F9-4A7C-BC6E-78DD2AEAC0A9}" srcOrd="0" destOrd="0" presId="urn:microsoft.com/office/officeart/2018/2/layout/IconCircleList"/>
    <dgm:cxn modelId="{9F90FF81-714C-4110-980A-7EB75312D0B6}" srcId="{90593392-4643-4D48-8BEE-BAE8426B7B80}" destId="{17E44CFF-E035-435A-8F3F-E3BDF5E979DE}" srcOrd="0" destOrd="0" parTransId="{BB75DFE0-9457-4853-93DF-22136C9AD31C}" sibTransId="{3FE0C84A-DCBB-45C6-A3A8-D751EAEAD414}"/>
    <dgm:cxn modelId="{2010598C-4C4E-4A4D-889A-017625D919BC}" type="presOf" srcId="{3FE0C84A-DCBB-45C6-A3A8-D751EAEAD414}" destId="{ACFA7493-0005-4FB4-8996-A91C9037ABB5}" srcOrd="0" destOrd="0" presId="urn:microsoft.com/office/officeart/2018/2/layout/IconCircleList"/>
    <dgm:cxn modelId="{FD1046A1-B9B3-4F04-9094-068B4A7694D5}" type="presOf" srcId="{17E44CFF-E035-435A-8F3F-E3BDF5E979DE}" destId="{10E8E8FB-4FFC-4318-AB4C-705965A5596F}" srcOrd="0" destOrd="0" presId="urn:microsoft.com/office/officeart/2018/2/layout/IconCircleList"/>
    <dgm:cxn modelId="{6DE059AB-AFFB-4F5E-BAD2-C3E978A82498}" srcId="{90593392-4643-4D48-8BEE-BAE8426B7B80}" destId="{98AAD9A3-F6FE-4DEB-AABE-7E357F4CA534}" srcOrd="1" destOrd="0" parTransId="{A5E90439-535F-4B2C-B1EE-7186D2F12186}" sibTransId="{A9B42C66-2374-43B3-B986-3DA667135768}"/>
    <dgm:cxn modelId="{2D255CE0-D496-48F4-A533-16B3603D98E5}" type="presParOf" srcId="{7EA40829-B4F9-4A7C-BC6E-78DD2AEAC0A9}" destId="{6A4A7462-F60C-49EE-8D62-1112672E9FB7}" srcOrd="0" destOrd="0" presId="urn:microsoft.com/office/officeart/2018/2/layout/IconCircleList"/>
    <dgm:cxn modelId="{0DD353EF-C490-4F43-A535-57210789D955}" type="presParOf" srcId="{6A4A7462-F60C-49EE-8D62-1112672E9FB7}" destId="{80F72478-62F9-4BE3-94E9-BCF2BCCD8CF6}" srcOrd="0" destOrd="0" presId="urn:microsoft.com/office/officeart/2018/2/layout/IconCircleList"/>
    <dgm:cxn modelId="{9435A6B0-7B4A-4762-A2A8-119C6F3CF614}" type="presParOf" srcId="{80F72478-62F9-4BE3-94E9-BCF2BCCD8CF6}" destId="{0F43055E-693C-463B-9A95-A5E91097393C}" srcOrd="0" destOrd="0" presId="urn:microsoft.com/office/officeart/2018/2/layout/IconCircleList"/>
    <dgm:cxn modelId="{FF0515F4-BF52-48B3-8296-D8C7A7488336}" type="presParOf" srcId="{80F72478-62F9-4BE3-94E9-BCF2BCCD8CF6}" destId="{D2DEEC04-2398-4AE7-96BD-67BACBEAD62B}" srcOrd="1" destOrd="0" presId="urn:microsoft.com/office/officeart/2018/2/layout/IconCircleList"/>
    <dgm:cxn modelId="{AB783DE7-D000-44A1-A706-9331C6C495A5}" type="presParOf" srcId="{80F72478-62F9-4BE3-94E9-BCF2BCCD8CF6}" destId="{69E60C66-38C5-401F-A226-6475042AC0E9}" srcOrd="2" destOrd="0" presId="urn:microsoft.com/office/officeart/2018/2/layout/IconCircleList"/>
    <dgm:cxn modelId="{D762C11B-066A-4F1A-A708-D2E7DE0ED6B6}" type="presParOf" srcId="{80F72478-62F9-4BE3-94E9-BCF2BCCD8CF6}" destId="{10E8E8FB-4FFC-4318-AB4C-705965A5596F}" srcOrd="3" destOrd="0" presId="urn:microsoft.com/office/officeart/2018/2/layout/IconCircleList"/>
    <dgm:cxn modelId="{EBFECC81-F710-48D4-B4B8-31F23F331E7D}" type="presParOf" srcId="{6A4A7462-F60C-49EE-8D62-1112672E9FB7}" destId="{ACFA7493-0005-4FB4-8996-A91C9037ABB5}" srcOrd="1" destOrd="0" presId="urn:microsoft.com/office/officeart/2018/2/layout/IconCircleList"/>
    <dgm:cxn modelId="{CF61202D-DE73-49EC-8E96-B65C02B11B48}" type="presParOf" srcId="{6A4A7462-F60C-49EE-8D62-1112672E9FB7}" destId="{C5309DA8-43D2-4E3C-9C05-6C272F15A393}" srcOrd="2" destOrd="0" presId="urn:microsoft.com/office/officeart/2018/2/layout/IconCircleList"/>
    <dgm:cxn modelId="{4DCA050B-71B2-4489-AFC8-4F6D41DA0286}" type="presParOf" srcId="{C5309DA8-43D2-4E3C-9C05-6C272F15A393}" destId="{42B2E7C2-A51C-44EA-97AB-F05657476EEC}" srcOrd="0" destOrd="0" presId="urn:microsoft.com/office/officeart/2018/2/layout/IconCircleList"/>
    <dgm:cxn modelId="{342BBBFA-045D-4CF0-9769-620AC77E04C5}" type="presParOf" srcId="{C5309DA8-43D2-4E3C-9C05-6C272F15A393}" destId="{B6A084DC-928C-400F-95AA-C2F395757F47}" srcOrd="1" destOrd="0" presId="urn:microsoft.com/office/officeart/2018/2/layout/IconCircleList"/>
    <dgm:cxn modelId="{F661101F-7834-4E67-98E3-F42ABE42E97F}" type="presParOf" srcId="{C5309DA8-43D2-4E3C-9C05-6C272F15A393}" destId="{B7254DE0-2E0F-49BC-BFC4-0CF7FBD78A31}" srcOrd="2" destOrd="0" presId="urn:microsoft.com/office/officeart/2018/2/layout/IconCircleList"/>
    <dgm:cxn modelId="{5BCE0DD2-B1BE-4D42-9538-B74585A1B69A}" type="presParOf" srcId="{C5309DA8-43D2-4E3C-9C05-6C272F15A393}" destId="{1B3D4573-0144-46F9-8DA3-0F19C53B2B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5FC092-96F4-423F-940A-935D7F361AD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6E195-432F-481C-A54F-D958D6C431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 to an interview</a:t>
          </a:r>
        </a:p>
      </dgm:t>
    </dgm:pt>
    <dgm:pt modelId="{F24A0A1E-088A-4B13-83AF-3B23B5B0CECF}" type="parTrans" cxnId="{55F6DE8C-49B5-42C2-B24A-B0BDE4C14201}">
      <dgm:prSet/>
      <dgm:spPr/>
      <dgm:t>
        <a:bodyPr/>
        <a:lstStyle/>
        <a:p>
          <a:endParaRPr lang="en-US"/>
        </a:p>
      </dgm:t>
    </dgm:pt>
    <dgm:pt modelId="{E56F29C0-4843-4CC5-A5E5-089081AE2A41}" type="sibTrans" cxnId="{55F6DE8C-49B5-42C2-B24A-B0BDE4C14201}">
      <dgm:prSet/>
      <dgm:spPr/>
      <dgm:t>
        <a:bodyPr/>
        <a:lstStyle/>
        <a:p>
          <a:endParaRPr lang="en-US"/>
        </a:p>
      </dgm:t>
    </dgm:pt>
    <dgm:pt modelId="{6EA2C4B2-79E4-4853-9FEB-6F736CA6EE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the job!!!</a:t>
          </a:r>
        </a:p>
      </dgm:t>
    </dgm:pt>
    <dgm:pt modelId="{995F8002-0E55-4E75-A614-9F9D39BA4ED2}" type="parTrans" cxnId="{958FE03B-7704-4DDA-A8F1-D5F0FCEBBACC}">
      <dgm:prSet/>
      <dgm:spPr/>
      <dgm:t>
        <a:bodyPr/>
        <a:lstStyle/>
        <a:p>
          <a:endParaRPr lang="en-US"/>
        </a:p>
      </dgm:t>
    </dgm:pt>
    <dgm:pt modelId="{D8F7B924-9D61-435E-B9A1-D9685F5C0979}" type="sibTrans" cxnId="{958FE03B-7704-4DDA-A8F1-D5F0FCEBBACC}">
      <dgm:prSet/>
      <dgm:spPr/>
      <dgm:t>
        <a:bodyPr/>
        <a:lstStyle/>
        <a:p>
          <a:endParaRPr lang="en-US"/>
        </a:p>
      </dgm:t>
    </dgm:pt>
    <dgm:pt modelId="{F7B6D1A1-C175-449B-B40C-8F8083957F03}" type="pres">
      <dgm:prSet presAssocID="{9C5FC092-96F4-423F-940A-935D7F361AD6}" presName="root" presStyleCnt="0">
        <dgm:presLayoutVars>
          <dgm:dir/>
          <dgm:resizeHandles val="exact"/>
        </dgm:presLayoutVars>
      </dgm:prSet>
      <dgm:spPr/>
    </dgm:pt>
    <dgm:pt modelId="{4C84560E-4092-4488-BF44-2A4BDFCF2A80}" type="pres">
      <dgm:prSet presAssocID="{7E66E195-432F-481C-A54F-D958D6C431CB}" presName="compNode" presStyleCnt="0"/>
      <dgm:spPr/>
    </dgm:pt>
    <dgm:pt modelId="{74CA59BF-1BDE-4183-ABBC-B818EEB567B7}" type="pres">
      <dgm:prSet presAssocID="{7E66E195-432F-481C-A54F-D958D6C431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FE018496-464B-4DBF-B914-A0C517150A8D}" type="pres">
      <dgm:prSet presAssocID="{7E66E195-432F-481C-A54F-D958D6C431CB}" presName="spaceRect" presStyleCnt="0"/>
      <dgm:spPr/>
    </dgm:pt>
    <dgm:pt modelId="{26A974D5-F0B2-4FDE-B91D-D7186108837D}" type="pres">
      <dgm:prSet presAssocID="{7E66E195-432F-481C-A54F-D958D6C431CB}" presName="textRect" presStyleLbl="revTx" presStyleIdx="0" presStyleCnt="2">
        <dgm:presLayoutVars>
          <dgm:chMax val="1"/>
          <dgm:chPref val="1"/>
        </dgm:presLayoutVars>
      </dgm:prSet>
      <dgm:spPr/>
    </dgm:pt>
    <dgm:pt modelId="{4770DF5E-6E35-4C5F-830C-93C13F25B1E8}" type="pres">
      <dgm:prSet presAssocID="{E56F29C0-4843-4CC5-A5E5-089081AE2A41}" presName="sibTrans" presStyleCnt="0"/>
      <dgm:spPr/>
    </dgm:pt>
    <dgm:pt modelId="{48833DA5-4905-4E68-A00C-F5FCED5506B0}" type="pres">
      <dgm:prSet presAssocID="{6EA2C4B2-79E4-4853-9FEB-6F736CA6EE17}" presName="compNode" presStyleCnt="0"/>
      <dgm:spPr/>
    </dgm:pt>
    <dgm:pt modelId="{2297BCDB-B0F6-4A70-879D-93A5D2DBC76E}" type="pres">
      <dgm:prSet presAssocID="{6EA2C4B2-79E4-4853-9FEB-6F736CA6EE17}" presName="iconRect" presStyleLbl="node1" presStyleIdx="1" presStyleCnt="2" custLinFactNeighborX="-14867" custLinFactNeighborY="34377"/>
      <dgm:spPr>
        <a:solidFill>
          <a:schemeClr val="bg1"/>
        </a:solidFill>
      </dgm:spPr>
    </dgm:pt>
    <dgm:pt modelId="{EAF8BE4A-D7D4-4339-9F2A-4A0180AA57A1}" type="pres">
      <dgm:prSet presAssocID="{6EA2C4B2-79E4-4853-9FEB-6F736CA6EE17}" presName="spaceRect" presStyleCnt="0"/>
      <dgm:spPr/>
    </dgm:pt>
    <dgm:pt modelId="{05A4FDE2-16C0-4E5D-A8B9-53889CAB7680}" type="pres">
      <dgm:prSet presAssocID="{6EA2C4B2-79E4-4853-9FEB-6F736CA6EE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00110E-8962-44E5-BD1F-05279E363D92}" type="presOf" srcId="{6EA2C4B2-79E4-4853-9FEB-6F736CA6EE17}" destId="{05A4FDE2-16C0-4E5D-A8B9-53889CAB7680}" srcOrd="0" destOrd="0" presId="urn:microsoft.com/office/officeart/2018/2/layout/IconLabelList"/>
    <dgm:cxn modelId="{3BA0A916-D7D5-444C-B6F6-A77C26A2E11B}" type="presOf" srcId="{9C5FC092-96F4-423F-940A-935D7F361AD6}" destId="{F7B6D1A1-C175-449B-B40C-8F8083957F03}" srcOrd="0" destOrd="0" presId="urn:microsoft.com/office/officeart/2018/2/layout/IconLabelList"/>
    <dgm:cxn modelId="{958FE03B-7704-4DDA-A8F1-D5F0FCEBBACC}" srcId="{9C5FC092-96F4-423F-940A-935D7F361AD6}" destId="{6EA2C4B2-79E4-4853-9FEB-6F736CA6EE17}" srcOrd="1" destOrd="0" parTransId="{995F8002-0E55-4E75-A614-9F9D39BA4ED2}" sibTransId="{D8F7B924-9D61-435E-B9A1-D9685F5C0979}"/>
    <dgm:cxn modelId="{196D3C72-2198-438C-8E90-5ACC36E0A473}" type="presOf" srcId="{7E66E195-432F-481C-A54F-D958D6C431CB}" destId="{26A974D5-F0B2-4FDE-B91D-D7186108837D}" srcOrd="0" destOrd="0" presId="urn:microsoft.com/office/officeart/2018/2/layout/IconLabelList"/>
    <dgm:cxn modelId="{55F6DE8C-49B5-42C2-B24A-B0BDE4C14201}" srcId="{9C5FC092-96F4-423F-940A-935D7F361AD6}" destId="{7E66E195-432F-481C-A54F-D958D6C431CB}" srcOrd="0" destOrd="0" parTransId="{F24A0A1E-088A-4B13-83AF-3B23B5B0CECF}" sibTransId="{E56F29C0-4843-4CC5-A5E5-089081AE2A41}"/>
    <dgm:cxn modelId="{73FF9528-6438-4204-A408-6D320911B234}" type="presParOf" srcId="{F7B6D1A1-C175-449B-B40C-8F8083957F03}" destId="{4C84560E-4092-4488-BF44-2A4BDFCF2A80}" srcOrd="0" destOrd="0" presId="urn:microsoft.com/office/officeart/2018/2/layout/IconLabelList"/>
    <dgm:cxn modelId="{C63ED968-2EF8-4525-8CFB-FA4A471C85E1}" type="presParOf" srcId="{4C84560E-4092-4488-BF44-2A4BDFCF2A80}" destId="{74CA59BF-1BDE-4183-ABBC-B818EEB567B7}" srcOrd="0" destOrd="0" presId="urn:microsoft.com/office/officeart/2018/2/layout/IconLabelList"/>
    <dgm:cxn modelId="{5F5C339E-FE06-4030-B7F4-1D681953817E}" type="presParOf" srcId="{4C84560E-4092-4488-BF44-2A4BDFCF2A80}" destId="{FE018496-464B-4DBF-B914-A0C517150A8D}" srcOrd="1" destOrd="0" presId="urn:microsoft.com/office/officeart/2018/2/layout/IconLabelList"/>
    <dgm:cxn modelId="{BD9EA5DE-3DB1-498F-9E9F-FDD4C3914615}" type="presParOf" srcId="{4C84560E-4092-4488-BF44-2A4BDFCF2A80}" destId="{26A974D5-F0B2-4FDE-B91D-D7186108837D}" srcOrd="2" destOrd="0" presId="urn:microsoft.com/office/officeart/2018/2/layout/IconLabelList"/>
    <dgm:cxn modelId="{99F554BC-F0BB-4A09-9BE0-33FA274A25B2}" type="presParOf" srcId="{F7B6D1A1-C175-449B-B40C-8F8083957F03}" destId="{4770DF5E-6E35-4C5F-830C-93C13F25B1E8}" srcOrd="1" destOrd="0" presId="urn:microsoft.com/office/officeart/2018/2/layout/IconLabelList"/>
    <dgm:cxn modelId="{D27DDB8B-28B4-4F63-8283-DC04D83E54D0}" type="presParOf" srcId="{F7B6D1A1-C175-449B-B40C-8F8083957F03}" destId="{48833DA5-4905-4E68-A00C-F5FCED5506B0}" srcOrd="2" destOrd="0" presId="urn:microsoft.com/office/officeart/2018/2/layout/IconLabelList"/>
    <dgm:cxn modelId="{F8A6F471-2AFC-40FC-B5DA-65DE75CE1403}" type="presParOf" srcId="{48833DA5-4905-4E68-A00C-F5FCED5506B0}" destId="{2297BCDB-B0F6-4A70-879D-93A5D2DBC76E}" srcOrd="0" destOrd="0" presId="urn:microsoft.com/office/officeart/2018/2/layout/IconLabelList"/>
    <dgm:cxn modelId="{763AAAE1-5551-4E42-AB9B-097D7FEE5628}" type="presParOf" srcId="{48833DA5-4905-4E68-A00C-F5FCED5506B0}" destId="{EAF8BE4A-D7D4-4339-9F2A-4A0180AA57A1}" srcOrd="1" destOrd="0" presId="urn:microsoft.com/office/officeart/2018/2/layout/IconLabelList"/>
    <dgm:cxn modelId="{FA7E264B-BBFB-4A07-8B4B-714670CAD68D}" type="presParOf" srcId="{48833DA5-4905-4E68-A00C-F5FCED5506B0}" destId="{05A4FDE2-16C0-4E5D-A8B9-53889CAB76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E77E38-86B3-4F14-8DC0-6FD22EF0D25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054C3-6A14-469F-912C-FDF3AC1EF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important, have a goal!!</a:t>
          </a:r>
        </a:p>
      </dgm:t>
    </dgm:pt>
    <dgm:pt modelId="{9753D04C-9BA7-4D93-A467-6521560E2965}" type="parTrans" cxnId="{AD9B2226-05FA-40DF-839E-23B2BD52125D}">
      <dgm:prSet/>
      <dgm:spPr/>
      <dgm:t>
        <a:bodyPr/>
        <a:lstStyle/>
        <a:p>
          <a:endParaRPr lang="en-US"/>
        </a:p>
      </dgm:t>
    </dgm:pt>
    <dgm:pt modelId="{FE6B3A5B-A12B-4284-87D2-5E66B0D6275B}" type="sibTrans" cxnId="{AD9B2226-05FA-40DF-839E-23B2BD52125D}">
      <dgm:prSet/>
      <dgm:spPr/>
      <dgm:t>
        <a:bodyPr/>
        <a:lstStyle/>
        <a:p>
          <a:endParaRPr lang="en-US"/>
        </a:p>
      </dgm:t>
    </dgm:pt>
    <dgm:pt modelId="{130DF25E-73B0-4415-8524-716FB7C90C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can do it.!</a:t>
          </a:r>
        </a:p>
      </dgm:t>
    </dgm:pt>
    <dgm:pt modelId="{4196A417-9BBA-4310-B809-B18C28B4AEB9}" type="parTrans" cxnId="{D813ECF1-C196-4C3F-A5E2-57450864E88F}">
      <dgm:prSet/>
      <dgm:spPr/>
      <dgm:t>
        <a:bodyPr/>
        <a:lstStyle/>
        <a:p>
          <a:endParaRPr lang="en-US"/>
        </a:p>
      </dgm:t>
    </dgm:pt>
    <dgm:pt modelId="{30408C05-A883-451D-8E76-C567FC87B4DD}" type="sibTrans" cxnId="{D813ECF1-C196-4C3F-A5E2-57450864E88F}">
      <dgm:prSet/>
      <dgm:spPr/>
      <dgm:t>
        <a:bodyPr/>
        <a:lstStyle/>
        <a:p>
          <a:endParaRPr lang="en-US"/>
        </a:p>
      </dgm:t>
    </dgm:pt>
    <dgm:pt modelId="{DFA3ECCF-CE05-4464-BE71-4A65138BFB01}" type="pres">
      <dgm:prSet presAssocID="{B2E77E38-86B3-4F14-8DC0-6FD22EF0D252}" presName="root" presStyleCnt="0">
        <dgm:presLayoutVars>
          <dgm:dir/>
          <dgm:resizeHandles val="exact"/>
        </dgm:presLayoutVars>
      </dgm:prSet>
      <dgm:spPr/>
    </dgm:pt>
    <dgm:pt modelId="{8AA2E332-DA05-4DD9-A82C-FDDD00BBF93A}" type="pres">
      <dgm:prSet presAssocID="{ABF054C3-6A14-469F-912C-FDF3AC1EFDD5}" presName="compNode" presStyleCnt="0"/>
      <dgm:spPr/>
    </dgm:pt>
    <dgm:pt modelId="{012B6DF1-3371-47A5-8AD0-D544624248FA}" type="pres">
      <dgm:prSet presAssocID="{ABF054C3-6A14-469F-912C-FDF3AC1EFD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EC8DC85-EC5A-41AF-9D05-2F6A1D524B0B}" type="pres">
      <dgm:prSet presAssocID="{ABF054C3-6A14-469F-912C-FDF3AC1EFDD5}" presName="spaceRect" presStyleCnt="0"/>
      <dgm:spPr/>
    </dgm:pt>
    <dgm:pt modelId="{4714936D-BF3C-479F-B9F6-6A54E8178DC5}" type="pres">
      <dgm:prSet presAssocID="{ABF054C3-6A14-469F-912C-FDF3AC1EFDD5}" presName="textRect" presStyleLbl="revTx" presStyleIdx="0" presStyleCnt="2">
        <dgm:presLayoutVars>
          <dgm:chMax val="1"/>
          <dgm:chPref val="1"/>
        </dgm:presLayoutVars>
      </dgm:prSet>
      <dgm:spPr/>
    </dgm:pt>
    <dgm:pt modelId="{99AF4D85-4595-4FA9-841A-E9B24F14D778}" type="pres">
      <dgm:prSet presAssocID="{FE6B3A5B-A12B-4284-87D2-5E66B0D6275B}" presName="sibTrans" presStyleCnt="0"/>
      <dgm:spPr/>
    </dgm:pt>
    <dgm:pt modelId="{19A7672E-84EB-4602-AC8C-7C805E8A61D4}" type="pres">
      <dgm:prSet presAssocID="{130DF25E-73B0-4415-8524-716FB7C90C07}" presName="compNode" presStyleCnt="0"/>
      <dgm:spPr/>
    </dgm:pt>
    <dgm:pt modelId="{EFEF83ED-7B02-47E2-90B8-64834339C171}" type="pres">
      <dgm:prSet presAssocID="{130DF25E-73B0-4415-8524-716FB7C90C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D7D1ED5-67C8-46B4-9153-03F11A5295FE}" type="pres">
      <dgm:prSet presAssocID="{130DF25E-73B0-4415-8524-716FB7C90C07}" presName="spaceRect" presStyleCnt="0"/>
      <dgm:spPr/>
    </dgm:pt>
    <dgm:pt modelId="{85025341-0168-4CA9-9915-062B60DDAF3D}" type="pres">
      <dgm:prSet presAssocID="{130DF25E-73B0-4415-8524-716FB7C90C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0391004-63AC-441A-9021-16C3D24923CB}" type="presOf" srcId="{130DF25E-73B0-4415-8524-716FB7C90C07}" destId="{85025341-0168-4CA9-9915-062B60DDAF3D}" srcOrd="0" destOrd="0" presId="urn:microsoft.com/office/officeart/2018/2/layout/IconLabelList"/>
    <dgm:cxn modelId="{5C06911C-9C5D-497E-B238-9FC87D9580E3}" type="presOf" srcId="{B2E77E38-86B3-4F14-8DC0-6FD22EF0D252}" destId="{DFA3ECCF-CE05-4464-BE71-4A65138BFB01}" srcOrd="0" destOrd="0" presId="urn:microsoft.com/office/officeart/2018/2/layout/IconLabelList"/>
    <dgm:cxn modelId="{AD9B2226-05FA-40DF-839E-23B2BD52125D}" srcId="{B2E77E38-86B3-4F14-8DC0-6FD22EF0D252}" destId="{ABF054C3-6A14-469F-912C-FDF3AC1EFDD5}" srcOrd="0" destOrd="0" parTransId="{9753D04C-9BA7-4D93-A467-6521560E2965}" sibTransId="{FE6B3A5B-A12B-4284-87D2-5E66B0D6275B}"/>
    <dgm:cxn modelId="{D813ECF1-C196-4C3F-A5E2-57450864E88F}" srcId="{B2E77E38-86B3-4F14-8DC0-6FD22EF0D252}" destId="{130DF25E-73B0-4415-8524-716FB7C90C07}" srcOrd="1" destOrd="0" parTransId="{4196A417-9BBA-4310-B809-B18C28B4AEB9}" sibTransId="{30408C05-A883-451D-8E76-C567FC87B4DD}"/>
    <dgm:cxn modelId="{96CAC6FF-ED5A-4D77-B7B0-E151C4C98FE3}" type="presOf" srcId="{ABF054C3-6A14-469F-912C-FDF3AC1EFDD5}" destId="{4714936D-BF3C-479F-B9F6-6A54E8178DC5}" srcOrd="0" destOrd="0" presId="urn:microsoft.com/office/officeart/2018/2/layout/IconLabelList"/>
    <dgm:cxn modelId="{6D183266-ED70-4D90-B9EA-39E2CC17A6CE}" type="presParOf" srcId="{DFA3ECCF-CE05-4464-BE71-4A65138BFB01}" destId="{8AA2E332-DA05-4DD9-A82C-FDDD00BBF93A}" srcOrd="0" destOrd="0" presId="urn:microsoft.com/office/officeart/2018/2/layout/IconLabelList"/>
    <dgm:cxn modelId="{8ED86A61-E618-4D3B-956D-EA4988E6BE47}" type="presParOf" srcId="{8AA2E332-DA05-4DD9-A82C-FDDD00BBF93A}" destId="{012B6DF1-3371-47A5-8AD0-D544624248FA}" srcOrd="0" destOrd="0" presId="urn:microsoft.com/office/officeart/2018/2/layout/IconLabelList"/>
    <dgm:cxn modelId="{63EB4EE0-8F6B-46DB-A2A7-4C20821EC1E1}" type="presParOf" srcId="{8AA2E332-DA05-4DD9-A82C-FDDD00BBF93A}" destId="{DEC8DC85-EC5A-41AF-9D05-2F6A1D524B0B}" srcOrd="1" destOrd="0" presId="urn:microsoft.com/office/officeart/2018/2/layout/IconLabelList"/>
    <dgm:cxn modelId="{9FB02974-B30C-4BBA-80A4-209965D8E2D3}" type="presParOf" srcId="{8AA2E332-DA05-4DD9-A82C-FDDD00BBF93A}" destId="{4714936D-BF3C-479F-B9F6-6A54E8178DC5}" srcOrd="2" destOrd="0" presId="urn:microsoft.com/office/officeart/2018/2/layout/IconLabelList"/>
    <dgm:cxn modelId="{39ADCC64-450C-44B3-AD2E-38C6C7D095EE}" type="presParOf" srcId="{DFA3ECCF-CE05-4464-BE71-4A65138BFB01}" destId="{99AF4D85-4595-4FA9-841A-E9B24F14D778}" srcOrd="1" destOrd="0" presId="urn:microsoft.com/office/officeart/2018/2/layout/IconLabelList"/>
    <dgm:cxn modelId="{BD245B84-0DEE-417C-ADCD-17B505771FCE}" type="presParOf" srcId="{DFA3ECCF-CE05-4464-BE71-4A65138BFB01}" destId="{19A7672E-84EB-4602-AC8C-7C805E8A61D4}" srcOrd="2" destOrd="0" presId="urn:microsoft.com/office/officeart/2018/2/layout/IconLabelList"/>
    <dgm:cxn modelId="{BE21AB3C-6ADE-49AF-A4CF-55832EAC7F25}" type="presParOf" srcId="{19A7672E-84EB-4602-AC8C-7C805E8A61D4}" destId="{EFEF83ED-7B02-47E2-90B8-64834339C171}" srcOrd="0" destOrd="0" presId="urn:microsoft.com/office/officeart/2018/2/layout/IconLabelList"/>
    <dgm:cxn modelId="{EAEA5826-C038-46CB-A822-BE00D101A486}" type="presParOf" srcId="{19A7672E-84EB-4602-AC8C-7C805E8A61D4}" destId="{FD7D1ED5-67C8-46B4-9153-03F11A5295FE}" srcOrd="1" destOrd="0" presId="urn:microsoft.com/office/officeart/2018/2/layout/IconLabelList"/>
    <dgm:cxn modelId="{2292018C-B39C-4FA0-BA19-38485D886CD1}" type="presParOf" srcId="{19A7672E-84EB-4602-AC8C-7C805E8A61D4}" destId="{85025341-0168-4CA9-9915-062B60DDAF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D778C3-D4AB-430D-AE15-69EDC49262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AD6DD6-A6A2-481C-B569-2DDC72986F4D}">
      <dgm:prSet/>
      <dgm:spPr/>
      <dgm:t>
        <a:bodyPr/>
        <a:lstStyle/>
        <a:p>
          <a:r>
            <a:rPr lang="en-US"/>
            <a:t>Elevator speech</a:t>
          </a:r>
        </a:p>
      </dgm:t>
    </dgm:pt>
    <dgm:pt modelId="{DF8C5583-91E7-424A-94D7-799B95ACD98F}" type="parTrans" cxnId="{56C531ED-7A1A-4C65-BC10-1C04C3A53ADB}">
      <dgm:prSet/>
      <dgm:spPr/>
      <dgm:t>
        <a:bodyPr/>
        <a:lstStyle/>
        <a:p>
          <a:endParaRPr lang="en-US"/>
        </a:p>
      </dgm:t>
    </dgm:pt>
    <dgm:pt modelId="{AD19BF0A-2188-493B-B091-BE4253DC0934}" type="sibTrans" cxnId="{56C531ED-7A1A-4C65-BC10-1C04C3A53ADB}">
      <dgm:prSet/>
      <dgm:spPr/>
      <dgm:t>
        <a:bodyPr/>
        <a:lstStyle/>
        <a:p>
          <a:endParaRPr lang="en-US"/>
        </a:p>
      </dgm:t>
    </dgm:pt>
    <dgm:pt modelId="{B214FA3B-CC8F-4D00-8C84-7911A0CCD64B}">
      <dgm:prSet/>
      <dgm:spPr/>
      <dgm:t>
        <a:bodyPr/>
        <a:lstStyle/>
        <a:p>
          <a:r>
            <a:rPr lang="en-US"/>
            <a:t>Get information </a:t>
          </a:r>
        </a:p>
      </dgm:t>
    </dgm:pt>
    <dgm:pt modelId="{CE18D14D-4F77-4CD1-90E5-9EA4A1E27D88}" type="parTrans" cxnId="{CFC3C186-A40D-47B4-830C-79FFBD710A9A}">
      <dgm:prSet/>
      <dgm:spPr/>
      <dgm:t>
        <a:bodyPr/>
        <a:lstStyle/>
        <a:p>
          <a:endParaRPr lang="en-US"/>
        </a:p>
      </dgm:t>
    </dgm:pt>
    <dgm:pt modelId="{FDC6E78F-35A2-4374-AD67-E5254DA7BFDE}" type="sibTrans" cxnId="{CFC3C186-A40D-47B4-830C-79FFBD710A9A}">
      <dgm:prSet/>
      <dgm:spPr/>
      <dgm:t>
        <a:bodyPr/>
        <a:lstStyle/>
        <a:p>
          <a:endParaRPr lang="en-US"/>
        </a:p>
      </dgm:t>
    </dgm:pt>
    <dgm:pt modelId="{B44697E3-9B0D-452B-8B2C-FF558C46A26D}">
      <dgm:prSet/>
      <dgm:spPr/>
      <dgm:t>
        <a:bodyPr/>
        <a:lstStyle/>
        <a:p>
          <a:r>
            <a:rPr lang="en-US"/>
            <a:t>Fill out application</a:t>
          </a:r>
        </a:p>
      </dgm:t>
    </dgm:pt>
    <dgm:pt modelId="{E7EA44C1-8B5E-4E6A-BD13-0DFF654BF3DF}" type="parTrans" cxnId="{C9ADE1B8-A27C-416E-9C1B-23CC490F59E4}">
      <dgm:prSet/>
      <dgm:spPr/>
      <dgm:t>
        <a:bodyPr/>
        <a:lstStyle/>
        <a:p>
          <a:endParaRPr lang="en-US"/>
        </a:p>
      </dgm:t>
    </dgm:pt>
    <dgm:pt modelId="{220BCE9C-07D8-4D3A-A9FF-D35D34AAEFFB}" type="sibTrans" cxnId="{C9ADE1B8-A27C-416E-9C1B-23CC490F59E4}">
      <dgm:prSet/>
      <dgm:spPr/>
      <dgm:t>
        <a:bodyPr/>
        <a:lstStyle/>
        <a:p>
          <a:endParaRPr lang="en-US"/>
        </a:p>
      </dgm:t>
    </dgm:pt>
    <dgm:pt modelId="{2130411E-3730-4B7B-85A3-3214EB325832}">
      <dgm:prSet/>
      <dgm:spPr/>
      <dgm:t>
        <a:bodyPr/>
        <a:lstStyle/>
        <a:p>
          <a:r>
            <a:rPr lang="en-US"/>
            <a:t>Make a resume</a:t>
          </a:r>
        </a:p>
      </dgm:t>
    </dgm:pt>
    <dgm:pt modelId="{076A0579-74EE-4C48-B241-35F373328A99}" type="parTrans" cxnId="{5ED53148-8EAF-4FAD-A234-A0AD0448F8C9}">
      <dgm:prSet/>
      <dgm:spPr/>
      <dgm:t>
        <a:bodyPr/>
        <a:lstStyle/>
        <a:p>
          <a:endParaRPr lang="en-US"/>
        </a:p>
      </dgm:t>
    </dgm:pt>
    <dgm:pt modelId="{3C8BD210-03B1-4F09-A15B-0872F7E31B67}" type="sibTrans" cxnId="{5ED53148-8EAF-4FAD-A234-A0AD0448F8C9}">
      <dgm:prSet/>
      <dgm:spPr/>
      <dgm:t>
        <a:bodyPr/>
        <a:lstStyle/>
        <a:p>
          <a:endParaRPr lang="en-US"/>
        </a:p>
      </dgm:t>
    </dgm:pt>
    <dgm:pt modelId="{C948B97F-926D-47CA-A9A1-91A41646F658}">
      <dgm:prSet/>
      <dgm:spPr/>
      <dgm:t>
        <a:bodyPr/>
        <a:lstStyle/>
        <a:p>
          <a:r>
            <a:rPr lang="en-US"/>
            <a:t>Apply for a new position</a:t>
          </a:r>
        </a:p>
      </dgm:t>
    </dgm:pt>
    <dgm:pt modelId="{EA41FDAE-CFC8-4691-A410-CE090B712A02}" type="parTrans" cxnId="{3ED73E21-2F46-4FC2-83C3-71406E6582A9}">
      <dgm:prSet/>
      <dgm:spPr/>
      <dgm:t>
        <a:bodyPr/>
        <a:lstStyle/>
        <a:p>
          <a:endParaRPr lang="en-US"/>
        </a:p>
      </dgm:t>
    </dgm:pt>
    <dgm:pt modelId="{2DC4D954-6030-4243-8AB7-0C7EFAA9E6F9}" type="sibTrans" cxnId="{3ED73E21-2F46-4FC2-83C3-71406E6582A9}">
      <dgm:prSet/>
      <dgm:spPr/>
      <dgm:t>
        <a:bodyPr/>
        <a:lstStyle/>
        <a:p>
          <a:endParaRPr lang="en-US"/>
        </a:p>
      </dgm:t>
    </dgm:pt>
    <dgm:pt modelId="{B95E81A3-DF12-4DEC-9DF1-E23261B2CBDD}">
      <dgm:prSet/>
      <dgm:spPr/>
      <dgm:t>
        <a:bodyPr/>
        <a:lstStyle/>
        <a:p>
          <a:r>
            <a:rPr lang="en-US"/>
            <a:t>Practice interview</a:t>
          </a:r>
        </a:p>
      </dgm:t>
    </dgm:pt>
    <dgm:pt modelId="{C93729C9-D3DD-4B1F-91E9-0775FDC5DDAB}" type="parTrans" cxnId="{4EAC34E2-6BAD-482B-821B-CB10F32378BF}">
      <dgm:prSet/>
      <dgm:spPr/>
      <dgm:t>
        <a:bodyPr/>
        <a:lstStyle/>
        <a:p>
          <a:endParaRPr lang="en-US"/>
        </a:p>
      </dgm:t>
    </dgm:pt>
    <dgm:pt modelId="{43CECEFA-1EF4-4CDD-805D-5390377B81ED}" type="sibTrans" cxnId="{4EAC34E2-6BAD-482B-821B-CB10F32378BF}">
      <dgm:prSet/>
      <dgm:spPr/>
      <dgm:t>
        <a:bodyPr/>
        <a:lstStyle/>
        <a:p>
          <a:endParaRPr lang="en-US"/>
        </a:p>
      </dgm:t>
    </dgm:pt>
    <dgm:pt modelId="{00AE23DE-2421-4E43-81F6-782A2212A323}">
      <dgm:prSet/>
      <dgm:spPr/>
      <dgm:t>
        <a:bodyPr/>
        <a:lstStyle/>
        <a:p>
          <a:r>
            <a:rPr lang="en-US"/>
            <a:t>Dress for interview</a:t>
          </a:r>
        </a:p>
      </dgm:t>
    </dgm:pt>
    <dgm:pt modelId="{200CA9EF-99FB-4748-823E-8EA780C395C3}" type="parTrans" cxnId="{6160A05F-8D1A-409B-8A45-4FF9CC70078A}">
      <dgm:prSet/>
      <dgm:spPr/>
      <dgm:t>
        <a:bodyPr/>
        <a:lstStyle/>
        <a:p>
          <a:endParaRPr lang="en-US"/>
        </a:p>
      </dgm:t>
    </dgm:pt>
    <dgm:pt modelId="{2FFC7738-1199-44AD-8961-08885C72E3DE}" type="sibTrans" cxnId="{6160A05F-8D1A-409B-8A45-4FF9CC70078A}">
      <dgm:prSet/>
      <dgm:spPr/>
      <dgm:t>
        <a:bodyPr/>
        <a:lstStyle/>
        <a:p>
          <a:endParaRPr lang="en-US"/>
        </a:p>
      </dgm:t>
    </dgm:pt>
    <dgm:pt modelId="{2BC202E3-68BC-46C6-BF3A-EDCDD4DC270B}">
      <dgm:prSet/>
      <dgm:spPr/>
      <dgm:t>
        <a:bodyPr/>
        <a:lstStyle/>
        <a:p>
          <a:r>
            <a:rPr lang="en-US"/>
            <a:t>Job fair</a:t>
          </a:r>
        </a:p>
      </dgm:t>
    </dgm:pt>
    <dgm:pt modelId="{53B5383E-D9AD-4E40-A1FF-3FDF7BE21DDB}" type="parTrans" cxnId="{584BF00F-83E6-4467-B087-8A0D760858A5}">
      <dgm:prSet/>
      <dgm:spPr/>
      <dgm:t>
        <a:bodyPr/>
        <a:lstStyle/>
        <a:p>
          <a:endParaRPr lang="en-US"/>
        </a:p>
      </dgm:t>
    </dgm:pt>
    <dgm:pt modelId="{D617F93A-C6D4-44B4-9050-B6B535A62C64}" type="sibTrans" cxnId="{584BF00F-83E6-4467-B087-8A0D760858A5}">
      <dgm:prSet/>
      <dgm:spPr/>
      <dgm:t>
        <a:bodyPr/>
        <a:lstStyle/>
        <a:p>
          <a:endParaRPr lang="en-US"/>
        </a:p>
      </dgm:t>
    </dgm:pt>
    <dgm:pt modelId="{C409AD0E-468D-4ABD-AFF8-3E1E20A60CAA}">
      <dgm:prSet/>
      <dgm:spPr/>
      <dgm:t>
        <a:bodyPr/>
        <a:lstStyle/>
        <a:p>
          <a:r>
            <a:rPr lang="en-US"/>
            <a:t>Get a job!</a:t>
          </a:r>
        </a:p>
      </dgm:t>
    </dgm:pt>
    <dgm:pt modelId="{539DC888-D271-4DEA-B3E6-7D9D828768F1}" type="parTrans" cxnId="{8B6D87A7-16BF-4572-8103-B090B1522EE2}">
      <dgm:prSet/>
      <dgm:spPr/>
      <dgm:t>
        <a:bodyPr/>
        <a:lstStyle/>
        <a:p>
          <a:endParaRPr lang="en-US"/>
        </a:p>
      </dgm:t>
    </dgm:pt>
    <dgm:pt modelId="{056C4285-B7DE-4FFB-BE66-C210E494A9E5}" type="sibTrans" cxnId="{8B6D87A7-16BF-4572-8103-B090B1522EE2}">
      <dgm:prSet/>
      <dgm:spPr/>
      <dgm:t>
        <a:bodyPr/>
        <a:lstStyle/>
        <a:p>
          <a:endParaRPr lang="en-US"/>
        </a:p>
      </dgm:t>
    </dgm:pt>
    <dgm:pt modelId="{1B87FFCE-142D-4BE6-95AF-667F7FB0BDE5}" type="pres">
      <dgm:prSet presAssocID="{8ED778C3-D4AB-430D-AE15-69EDC492629D}" presName="diagram" presStyleCnt="0">
        <dgm:presLayoutVars>
          <dgm:dir/>
          <dgm:resizeHandles val="exact"/>
        </dgm:presLayoutVars>
      </dgm:prSet>
      <dgm:spPr/>
    </dgm:pt>
    <dgm:pt modelId="{DBB31926-EC4B-4E86-AFED-B0CE1B4E25AE}" type="pres">
      <dgm:prSet presAssocID="{C3AD6DD6-A6A2-481C-B569-2DDC72986F4D}" presName="node" presStyleLbl="node1" presStyleIdx="0" presStyleCnt="9">
        <dgm:presLayoutVars>
          <dgm:bulletEnabled val="1"/>
        </dgm:presLayoutVars>
      </dgm:prSet>
      <dgm:spPr/>
    </dgm:pt>
    <dgm:pt modelId="{5367609F-9487-4F83-9053-76EF01DF4FD9}" type="pres">
      <dgm:prSet presAssocID="{AD19BF0A-2188-493B-B091-BE4253DC0934}" presName="sibTrans" presStyleCnt="0"/>
      <dgm:spPr/>
    </dgm:pt>
    <dgm:pt modelId="{C277DEF0-70FB-4713-834C-5021080F252C}" type="pres">
      <dgm:prSet presAssocID="{B214FA3B-CC8F-4D00-8C84-7911A0CCD64B}" presName="node" presStyleLbl="node1" presStyleIdx="1" presStyleCnt="9">
        <dgm:presLayoutVars>
          <dgm:bulletEnabled val="1"/>
        </dgm:presLayoutVars>
      </dgm:prSet>
      <dgm:spPr/>
    </dgm:pt>
    <dgm:pt modelId="{86874DD5-A9E0-4A69-A978-9378F5C07850}" type="pres">
      <dgm:prSet presAssocID="{FDC6E78F-35A2-4374-AD67-E5254DA7BFDE}" presName="sibTrans" presStyleCnt="0"/>
      <dgm:spPr/>
    </dgm:pt>
    <dgm:pt modelId="{1C0EF057-2CB9-47ED-9BDE-7F15AE2F72B7}" type="pres">
      <dgm:prSet presAssocID="{B44697E3-9B0D-452B-8B2C-FF558C46A26D}" presName="node" presStyleLbl="node1" presStyleIdx="2" presStyleCnt="9">
        <dgm:presLayoutVars>
          <dgm:bulletEnabled val="1"/>
        </dgm:presLayoutVars>
      </dgm:prSet>
      <dgm:spPr/>
    </dgm:pt>
    <dgm:pt modelId="{20E503B7-4E4D-4B95-BDED-AB9C92118403}" type="pres">
      <dgm:prSet presAssocID="{220BCE9C-07D8-4D3A-A9FF-D35D34AAEFFB}" presName="sibTrans" presStyleCnt="0"/>
      <dgm:spPr/>
    </dgm:pt>
    <dgm:pt modelId="{357CF047-18DA-468A-8BE3-1C40B45C767E}" type="pres">
      <dgm:prSet presAssocID="{2130411E-3730-4B7B-85A3-3214EB325832}" presName="node" presStyleLbl="node1" presStyleIdx="3" presStyleCnt="9">
        <dgm:presLayoutVars>
          <dgm:bulletEnabled val="1"/>
        </dgm:presLayoutVars>
      </dgm:prSet>
      <dgm:spPr/>
    </dgm:pt>
    <dgm:pt modelId="{4F3F754C-FD3A-4549-940C-0749C24DEB31}" type="pres">
      <dgm:prSet presAssocID="{3C8BD210-03B1-4F09-A15B-0872F7E31B67}" presName="sibTrans" presStyleCnt="0"/>
      <dgm:spPr/>
    </dgm:pt>
    <dgm:pt modelId="{F68F3E3D-31BF-4E6C-9DB9-3CA95EEB1B23}" type="pres">
      <dgm:prSet presAssocID="{C948B97F-926D-47CA-A9A1-91A41646F658}" presName="node" presStyleLbl="node1" presStyleIdx="4" presStyleCnt="9">
        <dgm:presLayoutVars>
          <dgm:bulletEnabled val="1"/>
        </dgm:presLayoutVars>
      </dgm:prSet>
      <dgm:spPr/>
    </dgm:pt>
    <dgm:pt modelId="{60873459-0D1C-4E3B-9BCF-82529A162793}" type="pres">
      <dgm:prSet presAssocID="{2DC4D954-6030-4243-8AB7-0C7EFAA9E6F9}" presName="sibTrans" presStyleCnt="0"/>
      <dgm:spPr/>
    </dgm:pt>
    <dgm:pt modelId="{E689DD0E-F5D7-45ED-B1BD-36DFA475FE7F}" type="pres">
      <dgm:prSet presAssocID="{B95E81A3-DF12-4DEC-9DF1-E23261B2CBDD}" presName="node" presStyleLbl="node1" presStyleIdx="5" presStyleCnt="9">
        <dgm:presLayoutVars>
          <dgm:bulletEnabled val="1"/>
        </dgm:presLayoutVars>
      </dgm:prSet>
      <dgm:spPr/>
    </dgm:pt>
    <dgm:pt modelId="{9CB61D9A-86E4-438B-83B3-023D7F4303C5}" type="pres">
      <dgm:prSet presAssocID="{43CECEFA-1EF4-4CDD-805D-5390377B81ED}" presName="sibTrans" presStyleCnt="0"/>
      <dgm:spPr/>
    </dgm:pt>
    <dgm:pt modelId="{51220E06-FB02-4396-BCB4-E2D29947F5E1}" type="pres">
      <dgm:prSet presAssocID="{00AE23DE-2421-4E43-81F6-782A2212A323}" presName="node" presStyleLbl="node1" presStyleIdx="6" presStyleCnt="9">
        <dgm:presLayoutVars>
          <dgm:bulletEnabled val="1"/>
        </dgm:presLayoutVars>
      </dgm:prSet>
      <dgm:spPr/>
    </dgm:pt>
    <dgm:pt modelId="{DEACB2C9-03C1-4F7F-9E95-1D184D1111B0}" type="pres">
      <dgm:prSet presAssocID="{2FFC7738-1199-44AD-8961-08885C72E3DE}" presName="sibTrans" presStyleCnt="0"/>
      <dgm:spPr/>
    </dgm:pt>
    <dgm:pt modelId="{8E606D52-42B6-410B-8ED9-50BBC1726BA9}" type="pres">
      <dgm:prSet presAssocID="{2BC202E3-68BC-46C6-BF3A-EDCDD4DC270B}" presName="node" presStyleLbl="node1" presStyleIdx="7" presStyleCnt="9">
        <dgm:presLayoutVars>
          <dgm:bulletEnabled val="1"/>
        </dgm:presLayoutVars>
      </dgm:prSet>
      <dgm:spPr/>
    </dgm:pt>
    <dgm:pt modelId="{1435A204-BD9C-4C72-A0DC-A21C1B73CC0A}" type="pres">
      <dgm:prSet presAssocID="{D617F93A-C6D4-44B4-9050-B6B535A62C64}" presName="sibTrans" presStyleCnt="0"/>
      <dgm:spPr/>
    </dgm:pt>
    <dgm:pt modelId="{42A39906-0DCE-4F1D-AE01-38768332EE56}" type="pres">
      <dgm:prSet presAssocID="{C409AD0E-468D-4ABD-AFF8-3E1E20A60CAA}" presName="node" presStyleLbl="node1" presStyleIdx="8" presStyleCnt="9">
        <dgm:presLayoutVars>
          <dgm:bulletEnabled val="1"/>
        </dgm:presLayoutVars>
      </dgm:prSet>
      <dgm:spPr/>
    </dgm:pt>
  </dgm:ptLst>
  <dgm:cxnLst>
    <dgm:cxn modelId="{77491103-ECAD-41A9-96A3-2EAC14D146BA}" type="presOf" srcId="{8ED778C3-D4AB-430D-AE15-69EDC492629D}" destId="{1B87FFCE-142D-4BE6-95AF-667F7FB0BDE5}" srcOrd="0" destOrd="0" presId="urn:microsoft.com/office/officeart/2005/8/layout/default"/>
    <dgm:cxn modelId="{584BF00F-83E6-4467-B087-8A0D760858A5}" srcId="{8ED778C3-D4AB-430D-AE15-69EDC492629D}" destId="{2BC202E3-68BC-46C6-BF3A-EDCDD4DC270B}" srcOrd="7" destOrd="0" parTransId="{53B5383E-D9AD-4E40-A1FF-3FDF7BE21DDB}" sibTransId="{D617F93A-C6D4-44B4-9050-B6B535A62C64}"/>
    <dgm:cxn modelId="{12C80317-E502-43C1-A0EA-2E841CF86E50}" type="presOf" srcId="{2BC202E3-68BC-46C6-BF3A-EDCDD4DC270B}" destId="{8E606D52-42B6-410B-8ED9-50BBC1726BA9}" srcOrd="0" destOrd="0" presId="urn:microsoft.com/office/officeart/2005/8/layout/default"/>
    <dgm:cxn modelId="{3ED73E21-2F46-4FC2-83C3-71406E6582A9}" srcId="{8ED778C3-D4AB-430D-AE15-69EDC492629D}" destId="{C948B97F-926D-47CA-A9A1-91A41646F658}" srcOrd="4" destOrd="0" parTransId="{EA41FDAE-CFC8-4691-A410-CE090B712A02}" sibTransId="{2DC4D954-6030-4243-8AB7-0C7EFAA9E6F9}"/>
    <dgm:cxn modelId="{65EBA72F-3673-4521-B1E1-7C543B383135}" type="presOf" srcId="{2130411E-3730-4B7B-85A3-3214EB325832}" destId="{357CF047-18DA-468A-8BE3-1C40B45C767E}" srcOrd="0" destOrd="0" presId="urn:microsoft.com/office/officeart/2005/8/layout/default"/>
    <dgm:cxn modelId="{30E26B30-3493-4C14-8D5E-463BA11DF212}" type="presOf" srcId="{B95E81A3-DF12-4DEC-9DF1-E23261B2CBDD}" destId="{E689DD0E-F5D7-45ED-B1BD-36DFA475FE7F}" srcOrd="0" destOrd="0" presId="urn:microsoft.com/office/officeart/2005/8/layout/default"/>
    <dgm:cxn modelId="{6160A05F-8D1A-409B-8A45-4FF9CC70078A}" srcId="{8ED778C3-D4AB-430D-AE15-69EDC492629D}" destId="{00AE23DE-2421-4E43-81F6-782A2212A323}" srcOrd="6" destOrd="0" parTransId="{200CA9EF-99FB-4748-823E-8EA780C395C3}" sibTransId="{2FFC7738-1199-44AD-8961-08885C72E3DE}"/>
    <dgm:cxn modelId="{5ED53148-8EAF-4FAD-A234-A0AD0448F8C9}" srcId="{8ED778C3-D4AB-430D-AE15-69EDC492629D}" destId="{2130411E-3730-4B7B-85A3-3214EB325832}" srcOrd="3" destOrd="0" parTransId="{076A0579-74EE-4C48-B241-35F373328A99}" sibTransId="{3C8BD210-03B1-4F09-A15B-0872F7E31B67}"/>
    <dgm:cxn modelId="{F7A55359-A1E7-4190-90A2-B975DBA76160}" type="presOf" srcId="{B44697E3-9B0D-452B-8B2C-FF558C46A26D}" destId="{1C0EF057-2CB9-47ED-9BDE-7F15AE2F72B7}" srcOrd="0" destOrd="0" presId="urn:microsoft.com/office/officeart/2005/8/layout/default"/>
    <dgm:cxn modelId="{CFC3C186-A40D-47B4-830C-79FFBD710A9A}" srcId="{8ED778C3-D4AB-430D-AE15-69EDC492629D}" destId="{B214FA3B-CC8F-4D00-8C84-7911A0CCD64B}" srcOrd="1" destOrd="0" parTransId="{CE18D14D-4F77-4CD1-90E5-9EA4A1E27D88}" sibTransId="{FDC6E78F-35A2-4374-AD67-E5254DA7BFDE}"/>
    <dgm:cxn modelId="{15E8E298-1B3B-4C00-9607-FC135D409B58}" type="presOf" srcId="{00AE23DE-2421-4E43-81F6-782A2212A323}" destId="{51220E06-FB02-4396-BCB4-E2D29947F5E1}" srcOrd="0" destOrd="0" presId="urn:microsoft.com/office/officeart/2005/8/layout/default"/>
    <dgm:cxn modelId="{763C60A1-AE9A-4C4C-A95D-A71C83CA04F7}" type="presOf" srcId="{C409AD0E-468D-4ABD-AFF8-3E1E20A60CAA}" destId="{42A39906-0DCE-4F1D-AE01-38768332EE56}" srcOrd="0" destOrd="0" presId="urn:microsoft.com/office/officeart/2005/8/layout/default"/>
    <dgm:cxn modelId="{8B6D87A7-16BF-4572-8103-B090B1522EE2}" srcId="{8ED778C3-D4AB-430D-AE15-69EDC492629D}" destId="{C409AD0E-468D-4ABD-AFF8-3E1E20A60CAA}" srcOrd="8" destOrd="0" parTransId="{539DC888-D271-4DEA-B3E6-7D9D828768F1}" sibTransId="{056C4285-B7DE-4FFB-BE66-C210E494A9E5}"/>
    <dgm:cxn modelId="{C9ADE1B8-A27C-416E-9C1B-23CC490F59E4}" srcId="{8ED778C3-D4AB-430D-AE15-69EDC492629D}" destId="{B44697E3-9B0D-452B-8B2C-FF558C46A26D}" srcOrd="2" destOrd="0" parTransId="{E7EA44C1-8B5E-4E6A-BD13-0DFF654BF3DF}" sibTransId="{220BCE9C-07D8-4D3A-A9FF-D35D34AAEFFB}"/>
    <dgm:cxn modelId="{5913F3BA-010E-4B39-B097-220AAA1931EB}" type="presOf" srcId="{C3AD6DD6-A6A2-481C-B569-2DDC72986F4D}" destId="{DBB31926-EC4B-4E86-AFED-B0CE1B4E25AE}" srcOrd="0" destOrd="0" presId="urn:microsoft.com/office/officeart/2005/8/layout/default"/>
    <dgm:cxn modelId="{015519C3-A57B-4D27-B08E-96C2BC1D502D}" type="presOf" srcId="{C948B97F-926D-47CA-A9A1-91A41646F658}" destId="{F68F3E3D-31BF-4E6C-9DB9-3CA95EEB1B23}" srcOrd="0" destOrd="0" presId="urn:microsoft.com/office/officeart/2005/8/layout/default"/>
    <dgm:cxn modelId="{4EAC34E2-6BAD-482B-821B-CB10F32378BF}" srcId="{8ED778C3-D4AB-430D-AE15-69EDC492629D}" destId="{B95E81A3-DF12-4DEC-9DF1-E23261B2CBDD}" srcOrd="5" destOrd="0" parTransId="{C93729C9-D3DD-4B1F-91E9-0775FDC5DDAB}" sibTransId="{43CECEFA-1EF4-4CDD-805D-5390377B81ED}"/>
    <dgm:cxn modelId="{56C531ED-7A1A-4C65-BC10-1C04C3A53ADB}" srcId="{8ED778C3-D4AB-430D-AE15-69EDC492629D}" destId="{C3AD6DD6-A6A2-481C-B569-2DDC72986F4D}" srcOrd="0" destOrd="0" parTransId="{DF8C5583-91E7-424A-94D7-799B95ACD98F}" sibTransId="{AD19BF0A-2188-493B-B091-BE4253DC0934}"/>
    <dgm:cxn modelId="{EB2776F4-2883-4359-A861-EB3D6522ECF0}" type="presOf" srcId="{B214FA3B-CC8F-4D00-8C84-7911A0CCD64B}" destId="{C277DEF0-70FB-4713-834C-5021080F252C}" srcOrd="0" destOrd="0" presId="urn:microsoft.com/office/officeart/2005/8/layout/default"/>
    <dgm:cxn modelId="{5E2F2024-559C-4CDA-AE35-CA315D5B0064}" type="presParOf" srcId="{1B87FFCE-142D-4BE6-95AF-667F7FB0BDE5}" destId="{DBB31926-EC4B-4E86-AFED-B0CE1B4E25AE}" srcOrd="0" destOrd="0" presId="urn:microsoft.com/office/officeart/2005/8/layout/default"/>
    <dgm:cxn modelId="{2A65C08B-AA7A-4096-A268-BFC905428C65}" type="presParOf" srcId="{1B87FFCE-142D-4BE6-95AF-667F7FB0BDE5}" destId="{5367609F-9487-4F83-9053-76EF01DF4FD9}" srcOrd="1" destOrd="0" presId="urn:microsoft.com/office/officeart/2005/8/layout/default"/>
    <dgm:cxn modelId="{98600E03-DCA5-4D0A-AB3D-A493A90B70C7}" type="presParOf" srcId="{1B87FFCE-142D-4BE6-95AF-667F7FB0BDE5}" destId="{C277DEF0-70FB-4713-834C-5021080F252C}" srcOrd="2" destOrd="0" presId="urn:microsoft.com/office/officeart/2005/8/layout/default"/>
    <dgm:cxn modelId="{078C5D19-A04C-4F8B-BFAB-DAF0B368B495}" type="presParOf" srcId="{1B87FFCE-142D-4BE6-95AF-667F7FB0BDE5}" destId="{86874DD5-A9E0-4A69-A978-9378F5C07850}" srcOrd="3" destOrd="0" presId="urn:microsoft.com/office/officeart/2005/8/layout/default"/>
    <dgm:cxn modelId="{04AB4BC9-52B6-4D1F-B34D-1F6263672496}" type="presParOf" srcId="{1B87FFCE-142D-4BE6-95AF-667F7FB0BDE5}" destId="{1C0EF057-2CB9-47ED-9BDE-7F15AE2F72B7}" srcOrd="4" destOrd="0" presId="urn:microsoft.com/office/officeart/2005/8/layout/default"/>
    <dgm:cxn modelId="{4CA36A08-FFA4-4AF7-8CBC-1026E498D973}" type="presParOf" srcId="{1B87FFCE-142D-4BE6-95AF-667F7FB0BDE5}" destId="{20E503B7-4E4D-4B95-BDED-AB9C92118403}" srcOrd="5" destOrd="0" presId="urn:microsoft.com/office/officeart/2005/8/layout/default"/>
    <dgm:cxn modelId="{E1069706-BE3B-4342-ACB1-04D96EC33CFE}" type="presParOf" srcId="{1B87FFCE-142D-4BE6-95AF-667F7FB0BDE5}" destId="{357CF047-18DA-468A-8BE3-1C40B45C767E}" srcOrd="6" destOrd="0" presId="urn:microsoft.com/office/officeart/2005/8/layout/default"/>
    <dgm:cxn modelId="{915C5AEC-A54E-4D87-9947-F89809BC9FC9}" type="presParOf" srcId="{1B87FFCE-142D-4BE6-95AF-667F7FB0BDE5}" destId="{4F3F754C-FD3A-4549-940C-0749C24DEB31}" srcOrd="7" destOrd="0" presId="urn:microsoft.com/office/officeart/2005/8/layout/default"/>
    <dgm:cxn modelId="{38522CE5-6B38-4263-8125-FCF99FCFB412}" type="presParOf" srcId="{1B87FFCE-142D-4BE6-95AF-667F7FB0BDE5}" destId="{F68F3E3D-31BF-4E6C-9DB9-3CA95EEB1B23}" srcOrd="8" destOrd="0" presId="urn:microsoft.com/office/officeart/2005/8/layout/default"/>
    <dgm:cxn modelId="{140CE864-BF45-4355-A08A-3AE10675B48B}" type="presParOf" srcId="{1B87FFCE-142D-4BE6-95AF-667F7FB0BDE5}" destId="{60873459-0D1C-4E3B-9BCF-82529A162793}" srcOrd="9" destOrd="0" presId="urn:microsoft.com/office/officeart/2005/8/layout/default"/>
    <dgm:cxn modelId="{30C8B8CC-D4A2-4491-ABB3-12A6071A9A8D}" type="presParOf" srcId="{1B87FFCE-142D-4BE6-95AF-667F7FB0BDE5}" destId="{E689DD0E-F5D7-45ED-B1BD-36DFA475FE7F}" srcOrd="10" destOrd="0" presId="urn:microsoft.com/office/officeart/2005/8/layout/default"/>
    <dgm:cxn modelId="{BD378003-2703-4299-89C0-33DF448A35AA}" type="presParOf" srcId="{1B87FFCE-142D-4BE6-95AF-667F7FB0BDE5}" destId="{9CB61D9A-86E4-438B-83B3-023D7F4303C5}" srcOrd="11" destOrd="0" presId="urn:microsoft.com/office/officeart/2005/8/layout/default"/>
    <dgm:cxn modelId="{ACC82807-08D5-4E92-B193-379A8FF9B092}" type="presParOf" srcId="{1B87FFCE-142D-4BE6-95AF-667F7FB0BDE5}" destId="{51220E06-FB02-4396-BCB4-E2D29947F5E1}" srcOrd="12" destOrd="0" presId="urn:microsoft.com/office/officeart/2005/8/layout/default"/>
    <dgm:cxn modelId="{3E2338CE-6FE6-4459-9BC6-4D337DBFF59F}" type="presParOf" srcId="{1B87FFCE-142D-4BE6-95AF-667F7FB0BDE5}" destId="{DEACB2C9-03C1-4F7F-9E95-1D184D1111B0}" srcOrd="13" destOrd="0" presId="urn:microsoft.com/office/officeart/2005/8/layout/default"/>
    <dgm:cxn modelId="{2BC37739-BE70-4D2E-913C-008DC6B52717}" type="presParOf" srcId="{1B87FFCE-142D-4BE6-95AF-667F7FB0BDE5}" destId="{8E606D52-42B6-410B-8ED9-50BBC1726BA9}" srcOrd="14" destOrd="0" presId="urn:microsoft.com/office/officeart/2005/8/layout/default"/>
    <dgm:cxn modelId="{35EEC19F-5859-48A2-AB78-76C0A3435A90}" type="presParOf" srcId="{1B87FFCE-142D-4BE6-95AF-667F7FB0BDE5}" destId="{1435A204-BD9C-4C72-A0DC-A21C1B73CC0A}" srcOrd="15" destOrd="0" presId="urn:microsoft.com/office/officeart/2005/8/layout/default"/>
    <dgm:cxn modelId="{E7CD126D-710C-48A9-87FF-77094A27BE68}" type="presParOf" srcId="{1B87FFCE-142D-4BE6-95AF-667F7FB0BDE5}" destId="{42A39906-0DCE-4F1D-AE01-38768332EE5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C222-74CA-438B-BF57-BDF53A2B44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8B508DA-6ED0-4E9D-BCF9-670D7FC89AAE}">
      <dgm:prSet/>
      <dgm:spPr/>
      <dgm:t>
        <a:bodyPr/>
        <a:lstStyle/>
        <a:p>
          <a:r>
            <a:rPr lang="en-US"/>
            <a:t>Exercise at least 30 minutes a day for 3 days</a:t>
          </a:r>
        </a:p>
      </dgm:t>
    </dgm:pt>
    <dgm:pt modelId="{CD9CE433-E6CF-4E52-8F8A-51DFB9C20388}" type="parTrans" cxnId="{5EAC658A-97BB-4F39-9C99-257B9EF31B56}">
      <dgm:prSet/>
      <dgm:spPr/>
      <dgm:t>
        <a:bodyPr/>
        <a:lstStyle/>
        <a:p>
          <a:endParaRPr lang="en-US"/>
        </a:p>
      </dgm:t>
    </dgm:pt>
    <dgm:pt modelId="{9F632F6D-283E-4AA9-8079-713C1D214C25}" type="sibTrans" cxnId="{5EAC658A-97BB-4F39-9C99-257B9EF31B56}">
      <dgm:prSet/>
      <dgm:spPr/>
      <dgm:t>
        <a:bodyPr/>
        <a:lstStyle/>
        <a:p>
          <a:endParaRPr lang="en-US"/>
        </a:p>
      </dgm:t>
    </dgm:pt>
    <dgm:pt modelId="{F5719712-65F5-4160-9E63-CB3C878CF46D}">
      <dgm:prSet/>
      <dgm:spPr/>
      <dgm:t>
        <a:bodyPr/>
        <a:lstStyle/>
        <a:p>
          <a:r>
            <a:rPr lang="en-US"/>
            <a:t>Write down your strengths</a:t>
          </a:r>
        </a:p>
      </dgm:t>
    </dgm:pt>
    <dgm:pt modelId="{12BA8CF0-BA97-4B99-A7B5-7ABDFAD85225}" type="parTrans" cxnId="{EB95412F-8170-4E7F-A437-821F60484429}">
      <dgm:prSet/>
      <dgm:spPr/>
      <dgm:t>
        <a:bodyPr/>
        <a:lstStyle/>
        <a:p>
          <a:endParaRPr lang="en-US"/>
        </a:p>
      </dgm:t>
    </dgm:pt>
    <dgm:pt modelId="{A88B95EC-E6AC-4F08-89CC-1A812E0C6782}" type="sibTrans" cxnId="{EB95412F-8170-4E7F-A437-821F60484429}">
      <dgm:prSet/>
      <dgm:spPr/>
      <dgm:t>
        <a:bodyPr/>
        <a:lstStyle/>
        <a:p>
          <a:endParaRPr lang="en-US"/>
        </a:p>
      </dgm:t>
    </dgm:pt>
    <dgm:pt modelId="{F92F9133-FE1F-40B5-836A-C7EDF8B77D6F}" type="pres">
      <dgm:prSet presAssocID="{C953C222-74CA-438B-BF57-BDF53A2B443C}" presName="root" presStyleCnt="0">
        <dgm:presLayoutVars>
          <dgm:dir/>
          <dgm:resizeHandles val="exact"/>
        </dgm:presLayoutVars>
      </dgm:prSet>
      <dgm:spPr/>
    </dgm:pt>
    <dgm:pt modelId="{47493F7D-5D1E-4728-8AA1-DBD5F6F0E203}" type="pres">
      <dgm:prSet presAssocID="{B8B508DA-6ED0-4E9D-BCF9-670D7FC89AAE}" presName="compNode" presStyleCnt="0"/>
      <dgm:spPr/>
    </dgm:pt>
    <dgm:pt modelId="{7BFC1D53-B45F-45B1-9201-EB7324CA561F}" type="pres">
      <dgm:prSet presAssocID="{B8B508DA-6ED0-4E9D-BCF9-670D7FC89A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 icon of a running person."/>
        </a:ext>
      </dgm:extLst>
    </dgm:pt>
    <dgm:pt modelId="{65D1D0B9-2FFD-4EF2-AA34-CD23684ADBD7}" type="pres">
      <dgm:prSet presAssocID="{B8B508DA-6ED0-4E9D-BCF9-670D7FC89AAE}" presName="spaceRect" presStyleCnt="0"/>
      <dgm:spPr/>
    </dgm:pt>
    <dgm:pt modelId="{8B4DE15A-1DB8-4965-82BC-8D399B65721D}" type="pres">
      <dgm:prSet presAssocID="{B8B508DA-6ED0-4E9D-BCF9-670D7FC89AAE}" presName="textRect" presStyleLbl="revTx" presStyleIdx="0" presStyleCnt="2">
        <dgm:presLayoutVars>
          <dgm:chMax val="1"/>
          <dgm:chPref val="1"/>
        </dgm:presLayoutVars>
      </dgm:prSet>
      <dgm:spPr/>
    </dgm:pt>
    <dgm:pt modelId="{F7A60662-EB83-4A49-A5D3-E2380C97454B}" type="pres">
      <dgm:prSet presAssocID="{9F632F6D-283E-4AA9-8079-713C1D214C25}" presName="sibTrans" presStyleCnt="0"/>
      <dgm:spPr/>
    </dgm:pt>
    <dgm:pt modelId="{76808780-4772-439A-A91A-EB12D1B8400B}" type="pres">
      <dgm:prSet presAssocID="{F5719712-65F5-4160-9E63-CB3C878CF46D}" presName="compNode" presStyleCnt="0"/>
      <dgm:spPr/>
    </dgm:pt>
    <dgm:pt modelId="{72706EFE-F1BF-4668-9E3B-D6D163EC6D34}" type="pres">
      <dgm:prSet presAssocID="{F5719712-65F5-4160-9E63-CB3C878CF4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AE80A03-EB18-4D3E-AF61-587D7D92C804}" type="pres">
      <dgm:prSet presAssocID="{F5719712-65F5-4160-9E63-CB3C878CF46D}" presName="spaceRect" presStyleCnt="0"/>
      <dgm:spPr/>
    </dgm:pt>
    <dgm:pt modelId="{58453959-A772-4AD4-8B38-D3D980FCEC2E}" type="pres">
      <dgm:prSet presAssocID="{F5719712-65F5-4160-9E63-CB3C878CF46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B95412F-8170-4E7F-A437-821F60484429}" srcId="{C953C222-74CA-438B-BF57-BDF53A2B443C}" destId="{F5719712-65F5-4160-9E63-CB3C878CF46D}" srcOrd="1" destOrd="0" parTransId="{12BA8CF0-BA97-4B99-A7B5-7ABDFAD85225}" sibTransId="{A88B95EC-E6AC-4F08-89CC-1A812E0C6782}"/>
    <dgm:cxn modelId="{3421BA71-7D89-4B99-8C90-EDF667DA7349}" type="presOf" srcId="{F5719712-65F5-4160-9E63-CB3C878CF46D}" destId="{58453959-A772-4AD4-8B38-D3D980FCEC2E}" srcOrd="0" destOrd="0" presId="urn:microsoft.com/office/officeart/2018/2/layout/IconLabelList"/>
    <dgm:cxn modelId="{5EAC658A-97BB-4F39-9C99-257B9EF31B56}" srcId="{C953C222-74CA-438B-BF57-BDF53A2B443C}" destId="{B8B508DA-6ED0-4E9D-BCF9-670D7FC89AAE}" srcOrd="0" destOrd="0" parTransId="{CD9CE433-E6CF-4E52-8F8A-51DFB9C20388}" sibTransId="{9F632F6D-283E-4AA9-8079-713C1D214C25}"/>
    <dgm:cxn modelId="{88C99CA7-9258-4864-95C8-E3491EF245F1}" type="presOf" srcId="{B8B508DA-6ED0-4E9D-BCF9-670D7FC89AAE}" destId="{8B4DE15A-1DB8-4965-82BC-8D399B65721D}" srcOrd="0" destOrd="0" presId="urn:microsoft.com/office/officeart/2018/2/layout/IconLabelList"/>
    <dgm:cxn modelId="{9EA399B2-BCF8-44D7-91AF-9B318051E094}" type="presOf" srcId="{C953C222-74CA-438B-BF57-BDF53A2B443C}" destId="{F92F9133-FE1F-40B5-836A-C7EDF8B77D6F}" srcOrd="0" destOrd="0" presId="urn:microsoft.com/office/officeart/2018/2/layout/IconLabelList"/>
    <dgm:cxn modelId="{1603B3FD-8011-4E8F-B132-EE1F3BCBC0DA}" type="presParOf" srcId="{F92F9133-FE1F-40B5-836A-C7EDF8B77D6F}" destId="{47493F7D-5D1E-4728-8AA1-DBD5F6F0E203}" srcOrd="0" destOrd="0" presId="urn:microsoft.com/office/officeart/2018/2/layout/IconLabelList"/>
    <dgm:cxn modelId="{B8371A7D-8068-4C05-9DDA-6D4C68C5B706}" type="presParOf" srcId="{47493F7D-5D1E-4728-8AA1-DBD5F6F0E203}" destId="{7BFC1D53-B45F-45B1-9201-EB7324CA561F}" srcOrd="0" destOrd="0" presId="urn:microsoft.com/office/officeart/2018/2/layout/IconLabelList"/>
    <dgm:cxn modelId="{00ECF0B5-70C0-4682-B2CC-4EBB33F8B308}" type="presParOf" srcId="{47493F7D-5D1E-4728-8AA1-DBD5F6F0E203}" destId="{65D1D0B9-2FFD-4EF2-AA34-CD23684ADBD7}" srcOrd="1" destOrd="0" presId="urn:microsoft.com/office/officeart/2018/2/layout/IconLabelList"/>
    <dgm:cxn modelId="{F96A0285-F842-48D6-AF29-54B6CC213B3D}" type="presParOf" srcId="{47493F7D-5D1E-4728-8AA1-DBD5F6F0E203}" destId="{8B4DE15A-1DB8-4965-82BC-8D399B65721D}" srcOrd="2" destOrd="0" presId="urn:microsoft.com/office/officeart/2018/2/layout/IconLabelList"/>
    <dgm:cxn modelId="{92FB5537-4DFB-426F-ADCC-3E2358031D29}" type="presParOf" srcId="{F92F9133-FE1F-40B5-836A-C7EDF8B77D6F}" destId="{F7A60662-EB83-4A49-A5D3-E2380C97454B}" srcOrd="1" destOrd="0" presId="urn:microsoft.com/office/officeart/2018/2/layout/IconLabelList"/>
    <dgm:cxn modelId="{FEBFBAA9-E88C-4BD3-8D08-FD2173328D02}" type="presParOf" srcId="{F92F9133-FE1F-40B5-836A-C7EDF8B77D6F}" destId="{76808780-4772-439A-A91A-EB12D1B8400B}" srcOrd="2" destOrd="0" presId="urn:microsoft.com/office/officeart/2018/2/layout/IconLabelList"/>
    <dgm:cxn modelId="{70818F9F-4446-43A2-A44E-80C0FD3D7529}" type="presParOf" srcId="{76808780-4772-439A-A91A-EB12D1B8400B}" destId="{72706EFE-F1BF-4668-9E3B-D6D163EC6D34}" srcOrd="0" destOrd="0" presId="urn:microsoft.com/office/officeart/2018/2/layout/IconLabelList"/>
    <dgm:cxn modelId="{34DE5F15-8EFB-4BF8-A99B-C961DD58AFA2}" type="presParOf" srcId="{76808780-4772-439A-A91A-EB12D1B8400B}" destId="{FAE80A03-EB18-4D3E-AF61-587D7D92C804}" srcOrd="1" destOrd="0" presId="urn:microsoft.com/office/officeart/2018/2/layout/IconLabelList"/>
    <dgm:cxn modelId="{FECA2C3E-7B74-41A5-8A3E-47D041EF975D}" type="presParOf" srcId="{76808780-4772-439A-A91A-EB12D1B8400B}" destId="{58453959-A772-4AD4-8B38-D3D980FCEC2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81C5C-67C4-49E3-BD96-84EA475867D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63AEA4-B82E-4928-BF56-6425C4A182CD}">
      <dgm:prSet/>
      <dgm:spPr/>
      <dgm:t>
        <a:bodyPr/>
        <a:lstStyle/>
        <a:p>
          <a:r>
            <a:rPr lang="en-US"/>
            <a:t>Write down what you need to work on</a:t>
          </a:r>
        </a:p>
      </dgm:t>
    </dgm:pt>
    <dgm:pt modelId="{B1094DC6-7622-4242-B43B-BD46A6B1D22E}" type="parTrans" cxnId="{E961FD5D-B79A-4792-9298-7D3DD2DD4E30}">
      <dgm:prSet/>
      <dgm:spPr/>
      <dgm:t>
        <a:bodyPr/>
        <a:lstStyle/>
        <a:p>
          <a:endParaRPr lang="en-US"/>
        </a:p>
      </dgm:t>
    </dgm:pt>
    <dgm:pt modelId="{4E3DD4B1-0C3A-4197-9FDC-B398C6C98082}" type="sibTrans" cxnId="{E961FD5D-B79A-4792-9298-7D3DD2DD4E30}">
      <dgm:prSet/>
      <dgm:spPr/>
      <dgm:t>
        <a:bodyPr/>
        <a:lstStyle/>
        <a:p>
          <a:endParaRPr lang="en-US"/>
        </a:p>
      </dgm:t>
    </dgm:pt>
    <dgm:pt modelId="{B977F047-F666-43EC-BBAD-ECCD58FD0AF5}">
      <dgm:prSet/>
      <dgm:spPr/>
      <dgm:t>
        <a:bodyPr/>
        <a:lstStyle/>
        <a:p>
          <a:r>
            <a:rPr lang="en-US"/>
            <a:t>Start your day with a positive saying</a:t>
          </a:r>
        </a:p>
      </dgm:t>
    </dgm:pt>
    <dgm:pt modelId="{3A52BFD6-9A58-4C4B-997E-BF61E2F59D12}" type="parTrans" cxnId="{9ABDC5AC-C5DA-406A-A400-6D1621FD22EF}">
      <dgm:prSet/>
      <dgm:spPr/>
      <dgm:t>
        <a:bodyPr/>
        <a:lstStyle/>
        <a:p>
          <a:endParaRPr lang="en-US"/>
        </a:p>
      </dgm:t>
    </dgm:pt>
    <dgm:pt modelId="{B9D4B23B-95DE-4B8F-B789-B0F14D4CE2D4}" type="sibTrans" cxnId="{9ABDC5AC-C5DA-406A-A400-6D1621FD22EF}">
      <dgm:prSet/>
      <dgm:spPr/>
      <dgm:t>
        <a:bodyPr/>
        <a:lstStyle/>
        <a:p>
          <a:endParaRPr lang="en-US"/>
        </a:p>
      </dgm:t>
    </dgm:pt>
    <dgm:pt modelId="{7422DC25-CDD9-4508-92CA-88820B88B011}" type="pres">
      <dgm:prSet presAssocID="{23781C5C-67C4-49E3-BD96-84EA475867D1}" presName="root" presStyleCnt="0">
        <dgm:presLayoutVars>
          <dgm:dir/>
          <dgm:resizeHandles val="exact"/>
        </dgm:presLayoutVars>
      </dgm:prSet>
      <dgm:spPr/>
    </dgm:pt>
    <dgm:pt modelId="{5208A57C-1155-4AEB-ACFC-F26088854B46}" type="pres">
      <dgm:prSet presAssocID="{CE63AEA4-B82E-4928-BF56-6425C4A182CD}" presName="compNode" presStyleCnt="0"/>
      <dgm:spPr/>
    </dgm:pt>
    <dgm:pt modelId="{5236B760-61BC-45AC-8F2E-6016E2269426}" type="pres">
      <dgm:prSet presAssocID="{CE63AEA4-B82E-4928-BF56-6425C4A182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61C0A2A-4BF3-43E9-A212-2D8CFF193B7D}" type="pres">
      <dgm:prSet presAssocID="{CE63AEA4-B82E-4928-BF56-6425C4A182CD}" presName="spaceRect" presStyleCnt="0"/>
      <dgm:spPr/>
    </dgm:pt>
    <dgm:pt modelId="{9C9765EA-5AF1-4748-B555-5DE7000D4E01}" type="pres">
      <dgm:prSet presAssocID="{CE63AEA4-B82E-4928-BF56-6425C4A182CD}" presName="textRect" presStyleLbl="revTx" presStyleIdx="0" presStyleCnt="2">
        <dgm:presLayoutVars>
          <dgm:chMax val="1"/>
          <dgm:chPref val="1"/>
        </dgm:presLayoutVars>
      </dgm:prSet>
      <dgm:spPr/>
    </dgm:pt>
    <dgm:pt modelId="{E543E1F8-D573-4E82-BD92-F6132C916810}" type="pres">
      <dgm:prSet presAssocID="{4E3DD4B1-0C3A-4197-9FDC-B398C6C98082}" presName="sibTrans" presStyleCnt="0"/>
      <dgm:spPr/>
    </dgm:pt>
    <dgm:pt modelId="{D82007C5-CB34-4620-A55B-61AE66C9D84A}" type="pres">
      <dgm:prSet presAssocID="{B977F047-F666-43EC-BBAD-ECCD58FD0AF5}" presName="compNode" presStyleCnt="0"/>
      <dgm:spPr/>
    </dgm:pt>
    <dgm:pt modelId="{0F2CA3A9-C065-4208-8213-1D0C7020FA75}" type="pres">
      <dgm:prSet presAssocID="{B977F047-F666-43EC-BBAD-ECCD58FD0A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5C871B36-27A9-49E6-8CF6-F0B8BCD00099}" type="pres">
      <dgm:prSet presAssocID="{B977F047-F666-43EC-BBAD-ECCD58FD0AF5}" presName="spaceRect" presStyleCnt="0"/>
      <dgm:spPr/>
    </dgm:pt>
    <dgm:pt modelId="{C7D292E4-7DBA-4163-A0FE-D5E0263912F4}" type="pres">
      <dgm:prSet presAssocID="{B977F047-F666-43EC-BBAD-ECCD58FD0A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961FD5D-B79A-4792-9298-7D3DD2DD4E30}" srcId="{23781C5C-67C4-49E3-BD96-84EA475867D1}" destId="{CE63AEA4-B82E-4928-BF56-6425C4A182CD}" srcOrd="0" destOrd="0" parTransId="{B1094DC6-7622-4242-B43B-BD46A6B1D22E}" sibTransId="{4E3DD4B1-0C3A-4197-9FDC-B398C6C98082}"/>
    <dgm:cxn modelId="{3A2D8F5F-8AD6-48B1-B759-87FC8DE8A1BB}" type="presOf" srcId="{CE63AEA4-B82E-4928-BF56-6425C4A182CD}" destId="{9C9765EA-5AF1-4748-B555-5DE7000D4E01}" srcOrd="0" destOrd="0" presId="urn:microsoft.com/office/officeart/2018/2/layout/IconLabelList"/>
    <dgm:cxn modelId="{79ED1E4C-29A5-4023-ACEF-9E7B955014E6}" type="presOf" srcId="{23781C5C-67C4-49E3-BD96-84EA475867D1}" destId="{7422DC25-CDD9-4508-92CA-88820B88B011}" srcOrd="0" destOrd="0" presId="urn:microsoft.com/office/officeart/2018/2/layout/IconLabelList"/>
    <dgm:cxn modelId="{9ABDC5AC-C5DA-406A-A400-6D1621FD22EF}" srcId="{23781C5C-67C4-49E3-BD96-84EA475867D1}" destId="{B977F047-F666-43EC-BBAD-ECCD58FD0AF5}" srcOrd="1" destOrd="0" parTransId="{3A52BFD6-9A58-4C4B-997E-BF61E2F59D12}" sibTransId="{B9D4B23B-95DE-4B8F-B789-B0F14D4CE2D4}"/>
    <dgm:cxn modelId="{5D43BBEF-B1DD-46E4-9290-4983520A8B87}" type="presOf" srcId="{B977F047-F666-43EC-BBAD-ECCD58FD0AF5}" destId="{C7D292E4-7DBA-4163-A0FE-D5E0263912F4}" srcOrd="0" destOrd="0" presId="urn:microsoft.com/office/officeart/2018/2/layout/IconLabelList"/>
    <dgm:cxn modelId="{AFA77500-9B5F-4DB1-B97E-79F59D1BAC0F}" type="presParOf" srcId="{7422DC25-CDD9-4508-92CA-88820B88B011}" destId="{5208A57C-1155-4AEB-ACFC-F26088854B46}" srcOrd="0" destOrd="0" presId="urn:microsoft.com/office/officeart/2018/2/layout/IconLabelList"/>
    <dgm:cxn modelId="{2145837D-6F93-4A19-90E4-ABEB6B367B63}" type="presParOf" srcId="{5208A57C-1155-4AEB-ACFC-F26088854B46}" destId="{5236B760-61BC-45AC-8F2E-6016E2269426}" srcOrd="0" destOrd="0" presId="urn:microsoft.com/office/officeart/2018/2/layout/IconLabelList"/>
    <dgm:cxn modelId="{ED336DF1-C9CC-426F-811E-C290294508E0}" type="presParOf" srcId="{5208A57C-1155-4AEB-ACFC-F26088854B46}" destId="{C61C0A2A-4BF3-43E9-A212-2D8CFF193B7D}" srcOrd="1" destOrd="0" presId="urn:microsoft.com/office/officeart/2018/2/layout/IconLabelList"/>
    <dgm:cxn modelId="{407CA136-582E-4B60-80BE-92D1E0E5E0A8}" type="presParOf" srcId="{5208A57C-1155-4AEB-ACFC-F26088854B46}" destId="{9C9765EA-5AF1-4748-B555-5DE7000D4E01}" srcOrd="2" destOrd="0" presId="urn:microsoft.com/office/officeart/2018/2/layout/IconLabelList"/>
    <dgm:cxn modelId="{16448A8A-E199-4953-8B4E-9CAF393A4506}" type="presParOf" srcId="{7422DC25-CDD9-4508-92CA-88820B88B011}" destId="{E543E1F8-D573-4E82-BD92-F6132C916810}" srcOrd="1" destOrd="0" presId="urn:microsoft.com/office/officeart/2018/2/layout/IconLabelList"/>
    <dgm:cxn modelId="{42382767-958B-44AA-82D0-5FF46FE4AD5A}" type="presParOf" srcId="{7422DC25-CDD9-4508-92CA-88820B88B011}" destId="{D82007C5-CB34-4620-A55B-61AE66C9D84A}" srcOrd="2" destOrd="0" presId="urn:microsoft.com/office/officeart/2018/2/layout/IconLabelList"/>
    <dgm:cxn modelId="{B097D312-428C-4041-9FCF-38461E72D612}" type="presParOf" srcId="{D82007C5-CB34-4620-A55B-61AE66C9D84A}" destId="{0F2CA3A9-C065-4208-8213-1D0C7020FA75}" srcOrd="0" destOrd="0" presId="urn:microsoft.com/office/officeart/2018/2/layout/IconLabelList"/>
    <dgm:cxn modelId="{43B62E26-647D-4456-B1DD-0E6DA2FE9034}" type="presParOf" srcId="{D82007C5-CB34-4620-A55B-61AE66C9D84A}" destId="{5C871B36-27A9-49E6-8CF6-F0B8BCD00099}" srcOrd="1" destOrd="0" presId="urn:microsoft.com/office/officeart/2018/2/layout/IconLabelList"/>
    <dgm:cxn modelId="{C3456801-E042-4EDC-8DBC-122BB27EA461}" type="presParOf" srcId="{D82007C5-CB34-4620-A55B-61AE66C9D84A}" destId="{C7D292E4-7DBA-4163-A0FE-D5E0263912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1ADF7-917D-4C1A-B924-28025278054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93496F2-1247-4313-9C12-36400A0E605B}">
      <dgm:prSet/>
      <dgm:spPr/>
      <dgm:t>
        <a:bodyPr/>
        <a:lstStyle/>
        <a:p>
          <a:r>
            <a:rPr lang="en-US"/>
            <a:t>Write in your journal 1x or more </a:t>
          </a:r>
        </a:p>
      </dgm:t>
    </dgm:pt>
    <dgm:pt modelId="{A1D43B7C-ED12-4279-9536-8AC6C28A2343}" type="parTrans" cxnId="{06BE36D8-8574-4183-8D35-46E47E30CAE1}">
      <dgm:prSet/>
      <dgm:spPr/>
      <dgm:t>
        <a:bodyPr/>
        <a:lstStyle/>
        <a:p>
          <a:endParaRPr lang="en-US"/>
        </a:p>
      </dgm:t>
    </dgm:pt>
    <dgm:pt modelId="{DA467A4D-ED89-4FA9-90CC-81A7452CCB4E}" type="sibTrans" cxnId="{06BE36D8-8574-4183-8D35-46E47E30CAE1}">
      <dgm:prSet/>
      <dgm:spPr/>
      <dgm:t>
        <a:bodyPr/>
        <a:lstStyle/>
        <a:p>
          <a:endParaRPr lang="en-US"/>
        </a:p>
      </dgm:t>
    </dgm:pt>
    <dgm:pt modelId="{0EDCB837-12BE-4A2F-860F-6C08308EC1A9}">
      <dgm:prSet/>
      <dgm:spPr/>
      <dgm:t>
        <a:bodyPr/>
        <a:lstStyle/>
        <a:p>
          <a:r>
            <a:rPr lang="en-US"/>
            <a:t>Create a job list</a:t>
          </a:r>
        </a:p>
      </dgm:t>
    </dgm:pt>
    <dgm:pt modelId="{0F27DC1C-9682-4F86-B16A-2773D0A25853}" type="parTrans" cxnId="{F07D2EAF-D3E0-44D1-96F8-FDEE93C4E38C}">
      <dgm:prSet/>
      <dgm:spPr/>
      <dgm:t>
        <a:bodyPr/>
        <a:lstStyle/>
        <a:p>
          <a:endParaRPr lang="en-US"/>
        </a:p>
      </dgm:t>
    </dgm:pt>
    <dgm:pt modelId="{0EBF862E-26F3-4C35-AA57-1F3B55B55958}" type="sibTrans" cxnId="{F07D2EAF-D3E0-44D1-96F8-FDEE93C4E38C}">
      <dgm:prSet/>
      <dgm:spPr/>
      <dgm:t>
        <a:bodyPr/>
        <a:lstStyle/>
        <a:p>
          <a:endParaRPr lang="en-US"/>
        </a:p>
      </dgm:t>
    </dgm:pt>
    <dgm:pt modelId="{64786DDE-9974-44F3-8A04-54A2E96C078B}" type="pres">
      <dgm:prSet presAssocID="{4281ADF7-917D-4C1A-B924-280252780549}" presName="root" presStyleCnt="0">
        <dgm:presLayoutVars>
          <dgm:dir/>
          <dgm:resizeHandles val="exact"/>
        </dgm:presLayoutVars>
      </dgm:prSet>
      <dgm:spPr/>
    </dgm:pt>
    <dgm:pt modelId="{1243C8A5-E260-4465-B9F5-DB0DD2F6600D}" type="pres">
      <dgm:prSet presAssocID="{793496F2-1247-4313-9C12-36400A0E605B}" presName="compNode" presStyleCnt="0"/>
      <dgm:spPr/>
    </dgm:pt>
    <dgm:pt modelId="{DF2A7F1D-7FE3-4978-94E7-E0C1138C57F1}" type="pres">
      <dgm:prSet presAssocID="{793496F2-1247-4313-9C12-36400A0E60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148E6FB-0289-40DF-917B-E4BEF4358EBD}" type="pres">
      <dgm:prSet presAssocID="{793496F2-1247-4313-9C12-36400A0E605B}" presName="spaceRect" presStyleCnt="0"/>
      <dgm:spPr/>
    </dgm:pt>
    <dgm:pt modelId="{2E7099BB-2732-4AF0-A941-356574E1BB31}" type="pres">
      <dgm:prSet presAssocID="{793496F2-1247-4313-9C12-36400A0E605B}" presName="textRect" presStyleLbl="revTx" presStyleIdx="0" presStyleCnt="2">
        <dgm:presLayoutVars>
          <dgm:chMax val="1"/>
          <dgm:chPref val="1"/>
        </dgm:presLayoutVars>
      </dgm:prSet>
      <dgm:spPr/>
    </dgm:pt>
    <dgm:pt modelId="{F1361593-E49A-4189-8AA1-8FF6DA9B93A5}" type="pres">
      <dgm:prSet presAssocID="{DA467A4D-ED89-4FA9-90CC-81A7452CCB4E}" presName="sibTrans" presStyleCnt="0"/>
      <dgm:spPr/>
    </dgm:pt>
    <dgm:pt modelId="{4B35C864-15F1-47CC-9E19-02958E4AAE9F}" type="pres">
      <dgm:prSet presAssocID="{0EDCB837-12BE-4A2F-860F-6C08308EC1A9}" presName="compNode" presStyleCnt="0"/>
      <dgm:spPr/>
    </dgm:pt>
    <dgm:pt modelId="{5E096F80-2E12-40C9-8653-9C8483EC54AE}" type="pres">
      <dgm:prSet presAssocID="{0EDCB837-12BE-4A2F-860F-6C08308EC1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37D249E-F927-4AB8-90C5-D3DCCEBFB87B}" type="pres">
      <dgm:prSet presAssocID="{0EDCB837-12BE-4A2F-860F-6C08308EC1A9}" presName="spaceRect" presStyleCnt="0"/>
      <dgm:spPr/>
    </dgm:pt>
    <dgm:pt modelId="{392A0013-BC83-43F1-BEC4-C3E45C544C84}" type="pres">
      <dgm:prSet presAssocID="{0EDCB837-12BE-4A2F-860F-6C08308EC1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955F41C-F35E-4625-B481-FC53A5C8661F}" type="presOf" srcId="{793496F2-1247-4313-9C12-36400A0E605B}" destId="{2E7099BB-2732-4AF0-A941-356574E1BB31}" srcOrd="0" destOrd="0" presId="urn:microsoft.com/office/officeart/2018/2/layout/IconLabelList"/>
    <dgm:cxn modelId="{F3B5374A-8F62-428C-88B9-D54738DADCC2}" type="presOf" srcId="{0EDCB837-12BE-4A2F-860F-6C08308EC1A9}" destId="{392A0013-BC83-43F1-BEC4-C3E45C544C84}" srcOrd="0" destOrd="0" presId="urn:microsoft.com/office/officeart/2018/2/layout/IconLabelList"/>
    <dgm:cxn modelId="{F07D2EAF-D3E0-44D1-96F8-FDEE93C4E38C}" srcId="{4281ADF7-917D-4C1A-B924-280252780549}" destId="{0EDCB837-12BE-4A2F-860F-6C08308EC1A9}" srcOrd="1" destOrd="0" parTransId="{0F27DC1C-9682-4F86-B16A-2773D0A25853}" sibTransId="{0EBF862E-26F3-4C35-AA57-1F3B55B55958}"/>
    <dgm:cxn modelId="{CDBACABC-315F-4293-AB54-9536112A4661}" type="presOf" srcId="{4281ADF7-917D-4C1A-B924-280252780549}" destId="{64786DDE-9974-44F3-8A04-54A2E96C078B}" srcOrd="0" destOrd="0" presId="urn:microsoft.com/office/officeart/2018/2/layout/IconLabelList"/>
    <dgm:cxn modelId="{06BE36D8-8574-4183-8D35-46E47E30CAE1}" srcId="{4281ADF7-917D-4C1A-B924-280252780549}" destId="{793496F2-1247-4313-9C12-36400A0E605B}" srcOrd="0" destOrd="0" parTransId="{A1D43B7C-ED12-4279-9536-8AC6C28A2343}" sibTransId="{DA467A4D-ED89-4FA9-90CC-81A7452CCB4E}"/>
    <dgm:cxn modelId="{461BCCE8-D83F-4C63-ABF6-BA3E72324B8E}" type="presParOf" srcId="{64786DDE-9974-44F3-8A04-54A2E96C078B}" destId="{1243C8A5-E260-4465-B9F5-DB0DD2F6600D}" srcOrd="0" destOrd="0" presId="urn:microsoft.com/office/officeart/2018/2/layout/IconLabelList"/>
    <dgm:cxn modelId="{C4555C3E-9874-443A-9EBB-C3DBA030939E}" type="presParOf" srcId="{1243C8A5-E260-4465-B9F5-DB0DD2F6600D}" destId="{DF2A7F1D-7FE3-4978-94E7-E0C1138C57F1}" srcOrd="0" destOrd="0" presId="urn:microsoft.com/office/officeart/2018/2/layout/IconLabelList"/>
    <dgm:cxn modelId="{3B2AD23D-3CAA-41B7-A459-782ECED3BF1E}" type="presParOf" srcId="{1243C8A5-E260-4465-B9F5-DB0DD2F6600D}" destId="{8148E6FB-0289-40DF-917B-E4BEF4358EBD}" srcOrd="1" destOrd="0" presId="urn:microsoft.com/office/officeart/2018/2/layout/IconLabelList"/>
    <dgm:cxn modelId="{86AD94FB-FBC5-43C6-9AE0-CAD51B654237}" type="presParOf" srcId="{1243C8A5-E260-4465-B9F5-DB0DD2F6600D}" destId="{2E7099BB-2732-4AF0-A941-356574E1BB31}" srcOrd="2" destOrd="0" presId="urn:microsoft.com/office/officeart/2018/2/layout/IconLabelList"/>
    <dgm:cxn modelId="{E0DA5122-9FC3-4E79-9C72-05E773E0AD02}" type="presParOf" srcId="{64786DDE-9974-44F3-8A04-54A2E96C078B}" destId="{F1361593-E49A-4189-8AA1-8FF6DA9B93A5}" srcOrd="1" destOrd="0" presId="urn:microsoft.com/office/officeart/2018/2/layout/IconLabelList"/>
    <dgm:cxn modelId="{E2769896-02E4-4B6B-9790-253DF9B993AB}" type="presParOf" srcId="{64786DDE-9974-44F3-8A04-54A2E96C078B}" destId="{4B35C864-15F1-47CC-9E19-02958E4AAE9F}" srcOrd="2" destOrd="0" presId="urn:microsoft.com/office/officeart/2018/2/layout/IconLabelList"/>
    <dgm:cxn modelId="{100CFF97-1CC8-4A19-833B-D63CB4EDFDE2}" type="presParOf" srcId="{4B35C864-15F1-47CC-9E19-02958E4AAE9F}" destId="{5E096F80-2E12-40C9-8653-9C8483EC54AE}" srcOrd="0" destOrd="0" presId="urn:microsoft.com/office/officeart/2018/2/layout/IconLabelList"/>
    <dgm:cxn modelId="{D3D5F638-35C4-45EC-8A45-ABDF0C430DDB}" type="presParOf" srcId="{4B35C864-15F1-47CC-9E19-02958E4AAE9F}" destId="{137D249E-F927-4AB8-90C5-D3DCCEBFB87B}" srcOrd="1" destOrd="0" presId="urn:microsoft.com/office/officeart/2018/2/layout/IconLabelList"/>
    <dgm:cxn modelId="{872D25C7-E289-4019-8906-3D6B12894163}" type="presParOf" srcId="{4B35C864-15F1-47CC-9E19-02958E4AAE9F}" destId="{392A0013-BC83-43F1-BEC4-C3E45C544C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D1F17-2D71-46B5-9A46-7454BBF85F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051253-D8D9-44AE-8BFD-4653C93D6D57}">
      <dgm:prSet/>
      <dgm:spPr/>
      <dgm:t>
        <a:bodyPr/>
        <a:lstStyle/>
        <a:p>
          <a:r>
            <a:rPr lang="en-US"/>
            <a:t>Practice introducing yourself</a:t>
          </a:r>
        </a:p>
      </dgm:t>
    </dgm:pt>
    <dgm:pt modelId="{4468010E-5AA9-4511-9AAC-0A4ABC0B2844}" type="parTrans" cxnId="{30ACE87C-3174-4E22-8509-75C435D1C546}">
      <dgm:prSet/>
      <dgm:spPr/>
      <dgm:t>
        <a:bodyPr/>
        <a:lstStyle/>
        <a:p>
          <a:endParaRPr lang="en-US"/>
        </a:p>
      </dgm:t>
    </dgm:pt>
    <dgm:pt modelId="{329D6F89-17E6-492C-8122-ECC2FFC84DF9}" type="sibTrans" cxnId="{30ACE87C-3174-4E22-8509-75C435D1C546}">
      <dgm:prSet/>
      <dgm:spPr/>
      <dgm:t>
        <a:bodyPr/>
        <a:lstStyle/>
        <a:p>
          <a:endParaRPr lang="en-US"/>
        </a:p>
      </dgm:t>
    </dgm:pt>
    <dgm:pt modelId="{A4191C27-6DCF-40E1-A58B-FE025765AD5B}">
      <dgm:prSet/>
      <dgm:spPr/>
      <dgm:t>
        <a:bodyPr/>
        <a:lstStyle/>
        <a:p>
          <a:r>
            <a:rPr lang="en-US"/>
            <a:t>Start volunteering</a:t>
          </a:r>
        </a:p>
      </dgm:t>
    </dgm:pt>
    <dgm:pt modelId="{308BBE6C-FCEE-4B4A-83AF-0C58D9453FA4}" type="parTrans" cxnId="{4C72604C-16EC-46D2-9521-7AB880019371}">
      <dgm:prSet/>
      <dgm:spPr/>
      <dgm:t>
        <a:bodyPr/>
        <a:lstStyle/>
        <a:p>
          <a:endParaRPr lang="en-US"/>
        </a:p>
      </dgm:t>
    </dgm:pt>
    <dgm:pt modelId="{F3839822-DB07-4BAE-92EE-00A3030B044B}" type="sibTrans" cxnId="{4C72604C-16EC-46D2-9521-7AB880019371}">
      <dgm:prSet/>
      <dgm:spPr/>
      <dgm:t>
        <a:bodyPr/>
        <a:lstStyle/>
        <a:p>
          <a:endParaRPr lang="en-US"/>
        </a:p>
      </dgm:t>
    </dgm:pt>
    <dgm:pt modelId="{41F3E2B2-951B-4E57-9FEE-9B0B0B0BD523}" type="pres">
      <dgm:prSet presAssocID="{4DAD1F17-2D71-46B5-9A46-7454BBF85F34}" presName="root" presStyleCnt="0">
        <dgm:presLayoutVars>
          <dgm:dir/>
          <dgm:resizeHandles val="exact"/>
        </dgm:presLayoutVars>
      </dgm:prSet>
      <dgm:spPr/>
    </dgm:pt>
    <dgm:pt modelId="{CE90114B-1AAA-49C3-BDBC-FE1BE2138E52}" type="pres">
      <dgm:prSet presAssocID="{87051253-D8D9-44AE-8BFD-4653C93D6D57}" presName="compNode" presStyleCnt="0"/>
      <dgm:spPr/>
    </dgm:pt>
    <dgm:pt modelId="{CC641DD8-8FCE-48C0-AAED-C416EB1FB38F}" type="pres">
      <dgm:prSet presAssocID="{87051253-D8D9-44AE-8BFD-4653C93D6D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93EA7CE-CC1D-421F-B1AB-8F58DA571086}" type="pres">
      <dgm:prSet presAssocID="{87051253-D8D9-44AE-8BFD-4653C93D6D57}" presName="spaceRect" presStyleCnt="0"/>
      <dgm:spPr/>
    </dgm:pt>
    <dgm:pt modelId="{4FECD688-D3E1-43A4-88FB-4455FC5E6E95}" type="pres">
      <dgm:prSet presAssocID="{87051253-D8D9-44AE-8BFD-4653C93D6D57}" presName="textRect" presStyleLbl="revTx" presStyleIdx="0" presStyleCnt="2">
        <dgm:presLayoutVars>
          <dgm:chMax val="1"/>
          <dgm:chPref val="1"/>
        </dgm:presLayoutVars>
      </dgm:prSet>
      <dgm:spPr/>
    </dgm:pt>
    <dgm:pt modelId="{EDBADB04-ABB9-452E-A9BC-71D190458CCA}" type="pres">
      <dgm:prSet presAssocID="{329D6F89-17E6-492C-8122-ECC2FFC84DF9}" presName="sibTrans" presStyleCnt="0"/>
      <dgm:spPr/>
    </dgm:pt>
    <dgm:pt modelId="{2FE665B3-DA4F-4BF6-9C30-99C72B687C17}" type="pres">
      <dgm:prSet presAssocID="{A4191C27-6DCF-40E1-A58B-FE025765AD5B}" presName="compNode" presStyleCnt="0"/>
      <dgm:spPr/>
    </dgm:pt>
    <dgm:pt modelId="{4224CA5C-73C1-4DD0-9B5E-47CF9E2D1153}" type="pres">
      <dgm:prSet presAssocID="{A4191C27-6DCF-40E1-A58B-FE025765AD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2C8ADCD-CFB7-4074-BB6D-8C81D30324F8}" type="pres">
      <dgm:prSet presAssocID="{A4191C27-6DCF-40E1-A58B-FE025765AD5B}" presName="spaceRect" presStyleCnt="0"/>
      <dgm:spPr/>
    </dgm:pt>
    <dgm:pt modelId="{99104203-6462-4B41-960A-0683778C3FE7}" type="pres">
      <dgm:prSet presAssocID="{A4191C27-6DCF-40E1-A58B-FE025765AD5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258F13-224F-460C-ABB4-1845EF7B5C68}" type="presOf" srcId="{A4191C27-6DCF-40E1-A58B-FE025765AD5B}" destId="{99104203-6462-4B41-960A-0683778C3FE7}" srcOrd="0" destOrd="0" presId="urn:microsoft.com/office/officeart/2018/2/layout/IconLabelList"/>
    <dgm:cxn modelId="{4C72604C-16EC-46D2-9521-7AB880019371}" srcId="{4DAD1F17-2D71-46B5-9A46-7454BBF85F34}" destId="{A4191C27-6DCF-40E1-A58B-FE025765AD5B}" srcOrd="1" destOrd="0" parTransId="{308BBE6C-FCEE-4B4A-83AF-0C58D9453FA4}" sibTransId="{F3839822-DB07-4BAE-92EE-00A3030B044B}"/>
    <dgm:cxn modelId="{30ACE87C-3174-4E22-8509-75C435D1C546}" srcId="{4DAD1F17-2D71-46B5-9A46-7454BBF85F34}" destId="{87051253-D8D9-44AE-8BFD-4653C93D6D57}" srcOrd="0" destOrd="0" parTransId="{4468010E-5AA9-4511-9AAC-0A4ABC0B2844}" sibTransId="{329D6F89-17E6-492C-8122-ECC2FFC84DF9}"/>
    <dgm:cxn modelId="{1F892D90-6168-4553-8235-D3B6F6F986F5}" type="presOf" srcId="{87051253-D8D9-44AE-8BFD-4653C93D6D57}" destId="{4FECD688-D3E1-43A4-88FB-4455FC5E6E95}" srcOrd="0" destOrd="0" presId="urn:microsoft.com/office/officeart/2018/2/layout/IconLabelList"/>
    <dgm:cxn modelId="{48EADEDB-20B5-4A44-A7B5-2F60A5B1E13C}" type="presOf" srcId="{4DAD1F17-2D71-46B5-9A46-7454BBF85F34}" destId="{41F3E2B2-951B-4E57-9FEE-9B0B0B0BD523}" srcOrd="0" destOrd="0" presId="urn:microsoft.com/office/officeart/2018/2/layout/IconLabelList"/>
    <dgm:cxn modelId="{F3765C88-CEF5-4AD9-9933-7844776CD72A}" type="presParOf" srcId="{41F3E2B2-951B-4E57-9FEE-9B0B0B0BD523}" destId="{CE90114B-1AAA-49C3-BDBC-FE1BE2138E52}" srcOrd="0" destOrd="0" presId="urn:microsoft.com/office/officeart/2018/2/layout/IconLabelList"/>
    <dgm:cxn modelId="{D0197FDC-5F80-4686-BDD1-CF175AB57329}" type="presParOf" srcId="{CE90114B-1AAA-49C3-BDBC-FE1BE2138E52}" destId="{CC641DD8-8FCE-48C0-AAED-C416EB1FB38F}" srcOrd="0" destOrd="0" presId="urn:microsoft.com/office/officeart/2018/2/layout/IconLabelList"/>
    <dgm:cxn modelId="{2E7E8114-30CA-46C9-A22E-CB9A6BAB473A}" type="presParOf" srcId="{CE90114B-1AAA-49C3-BDBC-FE1BE2138E52}" destId="{293EA7CE-CC1D-421F-B1AB-8F58DA571086}" srcOrd="1" destOrd="0" presId="urn:microsoft.com/office/officeart/2018/2/layout/IconLabelList"/>
    <dgm:cxn modelId="{BDAD7F94-5D8B-4C7A-A708-FA79CBC05994}" type="presParOf" srcId="{CE90114B-1AAA-49C3-BDBC-FE1BE2138E52}" destId="{4FECD688-D3E1-43A4-88FB-4455FC5E6E95}" srcOrd="2" destOrd="0" presId="urn:microsoft.com/office/officeart/2018/2/layout/IconLabelList"/>
    <dgm:cxn modelId="{F62B9423-A254-43C7-BB78-9FB8063F38BA}" type="presParOf" srcId="{41F3E2B2-951B-4E57-9FEE-9B0B0B0BD523}" destId="{EDBADB04-ABB9-452E-A9BC-71D190458CCA}" srcOrd="1" destOrd="0" presId="urn:microsoft.com/office/officeart/2018/2/layout/IconLabelList"/>
    <dgm:cxn modelId="{514840E3-2843-4727-9062-E97B4F7F290A}" type="presParOf" srcId="{41F3E2B2-951B-4E57-9FEE-9B0B0B0BD523}" destId="{2FE665B3-DA4F-4BF6-9C30-99C72B687C17}" srcOrd="2" destOrd="0" presId="urn:microsoft.com/office/officeart/2018/2/layout/IconLabelList"/>
    <dgm:cxn modelId="{D10BF35B-0E63-43D6-AA23-8D69BD038265}" type="presParOf" srcId="{2FE665B3-DA4F-4BF6-9C30-99C72B687C17}" destId="{4224CA5C-73C1-4DD0-9B5E-47CF9E2D1153}" srcOrd="0" destOrd="0" presId="urn:microsoft.com/office/officeart/2018/2/layout/IconLabelList"/>
    <dgm:cxn modelId="{9F4C7DA0-49C1-4A30-AFBB-24791A76080E}" type="presParOf" srcId="{2FE665B3-DA4F-4BF6-9C30-99C72B687C17}" destId="{F2C8ADCD-CFB7-4074-BB6D-8C81D30324F8}" srcOrd="1" destOrd="0" presId="urn:microsoft.com/office/officeart/2018/2/layout/IconLabelList"/>
    <dgm:cxn modelId="{7E69B013-F52C-4CB2-8FC0-483E132ECF12}" type="presParOf" srcId="{2FE665B3-DA4F-4BF6-9C30-99C72B687C17}" destId="{99104203-6462-4B41-960A-0683778C3F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306DC8-4DF4-4669-A44D-7FCFA55C228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2FE5AD-D3D2-43CF-B0B3-41C630FE9875}">
      <dgm:prSet/>
      <dgm:spPr/>
      <dgm:t>
        <a:bodyPr/>
        <a:lstStyle/>
        <a:p>
          <a:r>
            <a:rPr lang="en-US"/>
            <a:t>Create a job list</a:t>
          </a:r>
        </a:p>
      </dgm:t>
    </dgm:pt>
    <dgm:pt modelId="{86F01A5C-A525-478A-969B-CB608C10293C}" type="parTrans" cxnId="{DA515F4D-B68E-4EC2-97BF-45E25C4E0BDE}">
      <dgm:prSet/>
      <dgm:spPr/>
      <dgm:t>
        <a:bodyPr/>
        <a:lstStyle/>
        <a:p>
          <a:endParaRPr lang="en-US"/>
        </a:p>
      </dgm:t>
    </dgm:pt>
    <dgm:pt modelId="{927E9BE4-A8DD-49EB-8B6D-308DACC71C35}" type="sibTrans" cxnId="{DA515F4D-B68E-4EC2-97BF-45E25C4E0BDE}">
      <dgm:prSet/>
      <dgm:spPr/>
      <dgm:t>
        <a:bodyPr/>
        <a:lstStyle/>
        <a:p>
          <a:endParaRPr lang="en-US"/>
        </a:p>
      </dgm:t>
    </dgm:pt>
    <dgm:pt modelId="{D120AC2D-61A1-4B95-9431-A8527357F756}">
      <dgm:prSet/>
      <dgm:spPr/>
      <dgm:t>
        <a:bodyPr/>
        <a:lstStyle/>
        <a:p>
          <a:r>
            <a:rPr lang="en-US"/>
            <a:t>Volunteer</a:t>
          </a:r>
        </a:p>
      </dgm:t>
    </dgm:pt>
    <dgm:pt modelId="{9DC0A994-1BC7-4A5A-8E01-E03C949516C1}" type="parTrans" cxnId="{6D9A15D7-6436-4303-B071-4ACA163A1170}">
      <dgm:prSet/>
      <dgm:spPr/>
      <dgm:t>
        <a:bodyPr/>
        <a:lstStyle/>
        <a:p>
          <a:endParaRPr lang="en-US"/>
        </a:p>
      </dgm:t>
    </dgm:pt>
    <dgm:pt modelId="{723E2FC6-1BFF-4998-B979-DEF0DB5CD332}" type="sibTrans" cxnId="{6D9A15D7-6436-4303-B071-4ACA163A1170}">
      <dgm:prSet/>
      <dgm:spPr/>
      <dgm:t>
        <a:bodyPr/>
        <a:lstStyle/>
        <a:p>
          <a:endParaRPr lang="en-US"/>
        </a:p>
      </dgm:t>
    </dgm:pt>
    <dgm:pt modelId="{959A241F-9A89-4D95-8612-83E2264F1E4E}">
      <dgm:prSet/>
      <dgm:spPr/>
      <dgm:t>
        <a:bodyPr/>
        <a:lstStyle/>
        <a:p>
          <a:r>
            <a:rPr lang="en-US"/>
            <a:t>Practice introducing yourself</a:t>
          </a:r>
        </a:p>
      </dgm:t>
    </dgm:pt>
    <dgm:pt modelId="{EBE102F1-53E6-4750-84F6-CD7599D73C3E}" type="parTrans" cxnId="{C0B34A33-7C0D-4097-BEC0-E7749A9F25D9}">
      <dgm:prSet/>
      <dgm:spPr/>
      <dgm:t>
        <a:bodyPr/>
        <a:lstStyle/>
        <a:p>
          <a:endParaRPr lang="en-US"/>
        </a:p>
      </dgm:t>
    </dgm:pt>
    <dgm:pt modelId="{4ACB5E6F-A162-4972-8727-C09B7B897282}" type="sibTrans" cxnId="{C0B34A33-7C0D-4097-BEC0-E7749A9F25D9}">
      <dgm:prSet/>
      <dgm:spPr/>
      <dgm:t>
        <a:bodyPr/>
        <a:lstStyle/>
        <a:p>
          <a:endParaRPr lang="en-US"/>
        </a:p>
      </dgm:t>
    </dgm:pt>
    <dgm:pt modelId="{DC8AA532-4637-440F-AB7E-D96172ED9FF7}">
      <dgm:prSet/>
      <dgm:spPr/>
      <dgm:t>
        <a:bodyPr/>
        <a:lstStyle/>
        <a:p>
          <a:r>
            <a:rPr lang="en-US"/>
            <a:t>Write in your journal</a:t>
          </a:r>
        </a:p>
      </dgm:t>
    </dgm:pt>
    <dgm:pt modelId="{BA8725E5-CB53-4D25-A3E9-59B428408869}" type="parTrans" cxnId="{AD4A21DD-EA78-4C75-863A-6C6686FD2926}">
      <dgm:prSet/>
      <dgm:spPr/>
      <dgm:t>
        <a:bodyPr/>
        <a:lstStyle/>
        <a:p>
          <a:endParaRPr lang="en-US"/>
        </a:p>
      </dgm:t>
    </dgm:pt>
    <dgm:pt modelId="{22C99E52-1F59-42F2-9E17-7F35754CC075}" type="sibTrans" cxnId="{AD4A21DD-EA78-4C75-863A-6C6686FD2926}">
      <dgm:prSet/>
      <dgm:spPr/>
      <dgm:t>
        <a:bodyPr/>
        <a:lstStyle/>
        <a:p>
          <a:endParaRPr lang="en-US"/>
        </a:p>
      </dgm:t>
    </dgm:pt>
    <dgm:pt modelId="{E9672CC2-B092-42F6-A8AC-F0B171254C4C}">
      <dgm:prSet/>
      <dgm:spPr/>
      <dgm:t>
        <a:bodyPr/>
        <a:lstStyle/>
        <a:p>
          <a:r>
            <a:rPr lang="en-US"/>
            <a:t>Start with positive saying</a:t>
          </a:r>
        </a:p>
      </dgm:t>
    </dgm:pt>
    <dgm:pt modelId="{FC4D2E3E-F700-4459-AE07-596FDE7EE563}" type="parTrans" cxnId="{AAFA5AA9-7E6D-49BC-8760-799F8507F7A7}">
      <dgm:prSet/>
      <dgm:spPr/>
      <dgm:t>
        <a:bodyPr/>
        <a:lstStyle/>
        <a:p>
          <a:endParaRPr lang="en-US"/>
        </a:p>
      </dgm:t>
    </dgm:pt>
    <dgm:pt modelId="{F8FEB8AA-E2E2-452C-89B1-3C9823E42148}" type="sibTrans" cxnId="{AAFA5AA9-7E6D-49BC-8760-799F8507F7A7}">
      <dgm:prSet/>
      <dgm:spPr/>
      <dgm:t>
        <a:bodyPr/>
        <a:lstStyle/>
        <a:p>
          <a:endParaRPr lang="en-US"/>
        </a:p>
      </dgm:t>
    </dgm:pt>
    <dgm:pt modelId="{8AD24736-EEFA-40CD-BADF-3594150A3EC5}">
      <dgm:prSet/>
      <dgm:spPr/>
      <dgm:t>
        <a:bodyPr/>
        <a:lstStyle/>
        <a:p>
          <a:r>
            <a:rPr lang="en-US"/>
            <a:t>Exercise </a:t>
          </a:r>
        </a:p>
      </dgm:t>
    </dgm:pt>
    <dgm:pt modelId="{FA2A8024-5DCC-449B-94B8-2D52C537C2A7}" type="parTrans" cxnId="{FC1E279F-6D08-4C6B-90DB-839A89BD307A}">
      <dgm:prSet/>
      <dgm:spPr/>
      <dgm:t>
        <a:bodyPr/>
        <a:lstStyle/>
        <a:p>
          <a:endParaRPr lang="en-US"/>
        </a:p>
      </dgm:t>
    </dgm:pt>
    <dgm:pt modelId="{4FA23DE6-D240-40B4-B886-10360928BBC4}" type="sibTrans" cxnId="{FC1E279F-6D08-4C6B-90DB-839A89BD307A}">
      <dgm:prSet/>
      <dgm:spPr/>
      <dgm:t>
        <a:bodyPr/>
        <a:lstStyle/>
        <a:p>
          <a:endParaRPr lang="en-US"/>
        </a:p>
      </dgm:t>
    </dgm:pt>
    <dgm:pt modelId="{352DDB7B-E9EB-4E12-8613-63D345200F67}">
      <dgm:prSet/>
      <dgm:spPr/>
      <dgm:t>
        <a:bodyPr/>
        <a:lstStyle/>
        <a:p>
          <a:r>
            <a:rPr lang="en-US"/>
            <a:t>Write down positive strengths</a:t>
          </a:r>
        </a:p>
      </dgm:t>
    </dgm:pt>
    <dgm:pt modelId="{42C03559-108A-4CAD-9A59-1C9082F851E0}" type="parTrans" cxnId="{B62F80F4-75D1-4A7B-9799-CAFDE852DE68}">
      <dgm:prSet/>
      <dgm:spPr/>
      <dgm:t>
        <a:bodyPr/>
        <a:lstStyle/>
        <a:p>
          <a:endParaRPr lang="en-US"/>
        </a:p>
      </dgm:t>
    </dgm:pt>
    <dgm:pt modelId="{18EB11E9-7004-42D8-B586-5FF0F818E43C}" type="sibTrans" cxnId="{B62F80F4-75D1-4A7B-9799-CAFDE852DE68}">
      <dgm:prSet/>
      <dgm:spPr/>
      <dgm:t>
        <a:bodyPr/>
        <a:lstStyle/>
        <a:p>
          <a:endParaRPr lang="en-US"/>
        </a:p>
      </dgm:t>
    </dgm:pt>
    <dgm:pt modelId="{F9E9D49A-FCB7-441A-B455-3CE034A084BB}">
      <dgm:prSet/>
      <dgm:spPr/>
      <dgm:t>
        <a:bodyPr/>
        <a:lstStyle/>
        <a:p>
          <a:r>
            <a:rPr lang="en-US"/>
            <a:t>Think about what you need to work on</a:t>
          </a:r>
        </a:p>
      </dgm:t>
    </dgm:pt>
    <dgm:pt modelId="{7DD17E2E-586B-487B-8561-1E8A20914E3C}" type="parTrans" cxnId="{B7449749-A12E-458E-A288-798C18A009C1}">
      <dgm:prSet/>
      <dgm:spPr/>
      <dgm:t>
        <a:bodyPr/>
        <a:lstStyle/>
        <a:p>
          <a:endParaRPr lang="en-US"/>
        </a:p>
      </dgm:t>
    </dgm:pt>
    <dgm:pt modelId="{4133EA64-DEC1-4656-9787-16CDD0D9CBE7}" type="sibTrans" cxnId="{B7449749-A12E-458E-A288-798C18A009C1}">
      <dgm:prSet/>
      <dgm:spPr/>
      <dgm:t>
        <a:bodyPr/>
        <a:lstStyle/>
        <a:p>
          <a:endParaRPr lang="en-US"/>
        </a:p>
      </dgm:t>
    </dgm:pt>
    <dgm:pt modelId="{10F4A1F2-5AC9-4CC7-964E-2AE9E4FDF6D2}" type="pres">
      <dgm:prSet presAssocID="{6B306DC8-4DF4-4669-A44D-7FCFA55C2289}" presName="root" presStyleCnt="0">
        <dgm:presLayoutVars>
          <dgm:dir/>
          <dgm:resizeHandles val="exact"/>
        </dgm:presLayoutVars>
      </dgm:prSet>
      <dgm:spPr/>
    </dgm:pt>
    <dgm:pt modelId="{E1F5548B-AD46-4165-A087-3C0AAF1CE06E}" type="pres">
      <dgm:prSet presAssocID="{6B306DC8-4DF4-4669-A44D-7FCFA55C2289}" presName="container" presStyleCnt="0">
        <dgm:presLayoutVars>
          <dgm:dir/>
          <dgm:resizeHandles val="exact"/>
        </dgm:presLayoutVars>
      </dgm:prSet>
      <dgm:spPr/>
    </dgm:pt>
    <dgm:pt modelId="{1D024AC6-C0DD-48C2-9360-D65E6479BA3B}" type="pres">
      <dgm:prSet presAssocID="{0A2FE5AD-D3D2-43CF-B0B3-41C630FE9875}" presName="compNode" presStyleCnt="0"/>
      <dgm:spPr/>
    </dgm:pt>
    <dgm:pt modelId="{7FE37A9B-D2E5-4B3A-B791-802573AA9C2D}" type="pres">
      <dgm:prSet presAssocID="{0A2FE5AD-D3D2-43CF-B0B3-41C630FE9875}" presName="iconBgRect" presStyleLbl="bgShp" presStyleIdx="0" presStyleCnt="8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DE3760E-6A66-435C-990A-1D26FDA38987}" type="pres">
      <dgm:prSet presAssocID="{0A2FE5AD-D3D2-43CF-B0B3-41C630FE987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62085CE-3DA5-4AAA-9B3E-8A0F74AA4B6C}" type="pres">
      <dgm:prSet presAssocID="{0A2FE5AD-D3D2-43CF-B0B3-41C630FE9875}" presName="spaceRect" presStyleCnt="0"/>
      <dgm:spPr/>
    </dgm:pt>
    <dgm:pt modelId="{1FF42521-AC98-4926-847F-7B2A10BABE24}" type="pres">
      <dgm:prSet presAssocID="{0A2FE5AD-D3D2-43CF-B0B3-41C630FE9875}" presName="textRect" presStyleLbl="revTx" presStyleIdx="0" presStyleCnt="8">
        <dgm:presLayoutVars>
          <dgm:chMax val="1"/>
          <dgm:chPref val="1"/>
        </dgm:presLayoutVars>
      </dgm:prSet>
      <dgm:spPr/>
    </dgm:pt>
    <dgm:pt modelId="{E94047CB-02F9-40CF-B598-2E0A650BF180}" type="pres">
      <dgm:prSet presAssocID="{927E9BE4-A8DD-49EB-8B6D-308DACC71C35}" presName="sibTrans" presStyleLbl="sibTrans2D1" presStyleIdx="0" presStyleCnt="0"/>
      <dgm:spPr/>
    </dgm:pt>
    <dgm:pt modelId="{4C54A368-0A3D-416C-847A-D2B11944D547}" type="pres">
      <dgm:prSet presAssocID="{D120AC2D-61A1-4B95-9431-A8527357F756}" presName="compNode" presStyleCnt="0"/>
      <dgm:spPr/>
    </dgm:pt>
    <dgm:pt modelId="{F5B03243-CA21-44FE-B0F3-14186ED6B564}" type="pres">
      <dgm:prSet presAssocID="{D120AC2D-61A1-4B95-9431-A8527357F756}" presName="iconBgRect" presStyleLbl="bgShp" presStyleIdx="1" presStyleCnt="8"/>
      <dgm:spPr/>
    </dgm:pt>
    <dgm:pt modelId="{2C493E9C-D178-4956-A940-E8DA81BC40F5}" type="pres">
      <dgm:prSet presAssocID="{D120AC2D-61A1-4B95-9431-A8527357F75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2ACD0F0C-6052-4CFF-B884-3C0D40703DD1}" type="pres">
      <dgm:prSet presAssocID="{D120AC2D-61A1-4B95-9431-A8527357F756}" presName="spaceRect" presStyleCnt="0"/>
      <dgm:spPr/>
    </dgm:pt>
    <dgm:pt modelId="{2AEE5AC9-D261-492D-89E6-2D53B222DAA3}" type="pres">
      <dgm:prSet presAssocID="{D120AC2D-61A1-4B95-9431-A8527357F756}" presName="textRect" presStyleLbl="revTx" presStyleIdx="1" presStyleCnt="8">
        <dgm:presLayoutVars>
          <dgm:chMax val="1"/>
          <dgm:chPref val="1"/>
        </dgm:presLayoutVars>
      </dgm:prSet>
      <dgm:spPr/>
    </dgm:pt>
    <dgm:pt modelId="{1393599A-719E-4105-B9BB-68F748EE855A}" type="pres">
      <dgm:prSet presAssocID="{723E2FC6-1BFF-4998-B979-DEF0DB5CD332}" presName="sibTrans" presStyleLbl="sibTrans2D1" presStyleIdx="0" presStyleCnt="0"/>
      <dgm:spPr/>
    </dgm:pt>
    <dgm:pt modelId="{DAFA4E6A-9450-47DA-8732-A53BF976B70D}" type="pres">
      <dgm:prSet presAssocID="{959A241F-9A89-4D95-8612-83E2264F1E4E}" presName="compNode" presStyleCnt="0"/>
      <dgm:spPr/>
    </dgm:pt>
    <dgm:pt modelId="{A0B5C575-E4D9-4D8A-B0BE-9CD4AB9D793C}" type="pres">
      <dgm:prSet presAssocID="{959A241F-9A89-4D95-8612-83E2264F1E4E}" presName="iconBgRect" presStyleLbl="bgShp" presStyleIdx="2" presStyleCnt="8"/>
      <dgm:spPr/>
    </dgm:pt>
    <dgm:pt modelId="{7638E9C4-73CB-4859-B730-5032CEF475EA}" type="pres">
      <dgm:prSet presAssocID="{959A241F-9A89-4D95-8612-83E2264F1E4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F707813-F815-4C34-9496-032DD2A24705}" type="pres">
      <dgm:prSet presAssocID="{959A241F-9A89-4D95-8612-83E2264F1E4E}" presName="spaceRect" presStyleCnt="0"/>
      <dgm:spPr/>
    </dgm:pt>
    <dgm:pt modelId="{4C6DF12C-DE2B-4FAD-9C2D-797359C94BD5}" type="pres">
      <dgm:prSet presAssocID="{959A241F-9A89-4D95-8612-83E2264F1E4E}" presName="textRect" presStyleLbl="revTx" presStyleIdx="2" presStyleCnt="8">
        <dgm:presLayoutVars>
          <dgm:chMax val="1"/>
          <dgm:chPref val="1"/>
        </dgm:presLayoutVars>
      </dgm:prSet>
      <dgm:spPr/>
    </dgm:pt>
    <dgm:pt modelId="{C7261253-0313-467D-BEF2-94B15C96CB7F}" type="pres">
      <dgm:prSet presAssocID="{4ACB5E6F-A162-4972-8727-C09B7B897282}" presName="sibTrans" presStyleLbl="sibTrans2D1" presStyleIdx="0" presStyleCnt="0"/>
      <dgm:spPr/>
    </dgm:pt>
    <dgm:pt modelId="{623E7074-D58F-46B7-B3C2-126B8A292A7F}" type="pres">
      <dgm:prSet presAssocID="{DC8AA532-4637-440F-AB7E-D96172ED9FF7}" presName="compNode" presStyleCnt="0"/>
      <dgm:spPr/>
    </dgm:pt>
    <dgm:pt modelId="{0E8FAAAF-57A4-47D9-B89C-C269304D782E}" type="pres">
      <dgm:prSet presAssocID="{DC8AA532-4637-440F-AB7E-D96172ED9FF7}" presName="iconBgRect" presStyleLbl="bgShp" presStyleIdx="3" presStyleCnt="8"/>
      <dgm:spPr/>
    </dgm:pt>
    <dgm:pt modelId="{A9C48E6F-C803-44C7-A451-7F6B6800CE60}" type="pres">
      <dgm:prSet presAssocID="{DC8AA532-4637-440F-AB7E-D96172ED9FF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2E594FE-0DDA-484B-8FCC-00728D673213}" type="pres">
      <dgm:prSet presAssocID="{DC8AA532-4637-440F-AB7E-D96172ED9FF7}" presName="spaceRect" presStyleCnt="0"/>
      <dgm:spPr/>
    </dgm:pt>
    <dgm:pt modelId="{D00A080D-7439-4188-B0DF-400E772371D7}" type="pres">
      <dgm:prSet presAssocID="{DC8AA532-4637-440F-AB7E-D96172ED9FF7}" presName="textRect" presStyleLbl="revTx" presStyleIdx="3" presStyleCnt="8">
        <dgm:presLayoutVars>
          <dgm:chMax val="1"/>
          <dgm:chPref val="1"/>
        </dgm:presLayoutVars>
      </dgm:prSet>
      <dgm:spPr/>
    </dgm:pt>
    <dgm:pt modelId="{5D4A140F-38B2-4C2B-81EC-7BD00D4B760C}" type="pres">
      <dgm:prSet presAssocID="{22C99E52-1F59-42F2-9E17-7F35754CC075}" presName="sibTrans" presStyleLbl="sibTrans2D1" presStyleIdx="0" presStyleCnt="0"/>
      <dgm:spPr/>
    </dgm:pt>
    <dgm:pt modelId="{F4A3BD57-69F3-40E3-8BE8-A0116D111D80}" type="pres">
      <dgm:prSet presAssocID="{E9672CC2-B092-42F6-A8AC-F0B171254C4C}" presName="compNode" presStyleCnt="0"/>
      <dgm:spPr/>
    </dgm:pt>
    <dgm:pt modelId="{A204D75E-0B91-4EA1-B96F-4392947E5838}" type="pres">
      <dgm:prSet presAssocID="{E9672CC2-B092-42F6-A8AC-F0B171254C4C}" presName="iconBgRect" presStyleLbl="bgShp" presStyleIdx="4" presStyleCnt="8"/>
      <dgm:spPr/>
    </dgm:pt>
    <dgm:pt modelId="{AD4F57A0-E914-4C1B-A3DC-B884F1D2E252}" type="pres">
      <dgm:prSet presAssocID="{E9672CC2-B092-42F6-A8AC-F0B171254C4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8F1755F-6571-4674-A55B-935F98F6140B}" type="pres">
      <dgm:prSet presAssocID="{E9672CC2-B092-42F6-A8AC-F0B171254C4C}" presName="spaceRect" presStyleCnt="0"/>
      <dgm:spPr/>
    </dgm:pt>
    <dgm:pt modelId="{B12239B7-D54F-4520-9600-F0CC019B2131}" type="pres">
      <dgm:prSet presAssocID="{E9672CC2-B092-42F6-A8AC-F0B171254C4C}" presName="textRect" presStyleLbl="revTx" presStyleIdx="4" presStyleCnt="8">
        <dgm:presLayoutVars>
          <dgm:chMax val="1"/>
          <dgm:chPref val="1"/>
        </dgm:presLayoutVars>
      </dgm:prSet>
      <dgm:spPr/>
    </dgm:pt>
    <dgm:pt modelId="{58DCB790-D6EF-4C7C-B92D-931CA818D0FA}" type="pres">
      <dgm:prSet presAssocID="{F8FEB8AA-E2E2-452C-89B1-3C9823E42148}" presName="sibTrans" presStyleLbl="sibTrans2D1" presStyleIdx="0" presStyleCnt="0"/>
      <dgm:spPr/>
    </dgm:pt>
    <dgm:pt modelId="{2D430385-E9B4-4840-814C-58762D87CE38}" type="pres">
      <dgm:prSet presAssocID="{8AD24736-EEFA-40CD-BADF-3594150A3EC5}" presName="compNode" presStyleCnt="0"/>
      <dgm:spPr/>
    </dgm:pt>
    <dgm:pt modelId="{D126276E-3399-43EE-A618-7B3E4B4BE118}" type="pres">
      <dgm:prSet presAssocID="{8AD24736-EEFA-40CD-BADF-3594150A3EC5}" presName="iconBgRect" presStyleLbl="bgShp" presStyleIdx="5" presStyleCnt="8"/>
      <dgm:spPr/>
    </dgm:pt>
    <dgm:pt modelId="{FCC662F3-4200-4DDC-8513-5D2FA3828CE1}" type="pres">
      <dgm:prSet presAssocID="{8AD24736-EEFA-40CD-BADF-3594150A3EC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30BDB5A-048E-48E3-84FA-F4F3728ECF16}" type="pres">
      <dgm:prSet presAssocID="{8AD24736-EEFA-40CD-BADF-3594150A3EC5}" presName="spaceRect" presStyleCnt="0"/>
      <dgm:spPr/>
    </dgm:pt>
    <dgm:pt modelId="{441C2533-60F7-4B95-88B3-04721D4BEE34}" type="pres">
      <dgm:prSet presAssocID="{8AD24736-EEFA-40CD-BADF-3594150A3EC5}" presName="textRect" presStyleLbl="revTx" presStyleIdx="5" presStyleCnt="8">
        <dgm:presLayoutVars>
          <dgm:chMax val="1"/>
          <dgm:chPref val="1"/>
        </dgm:presLayoutVars>
      </dgm:prSet>
      <dgm:spPr/>
    </dgm:pt>
    <dgm:pt modelId="{31AF0800-9989-41F2-B773-1FA4C6BF38E4}" type="pres">
      <dgm:prSet presAssocID="{4FA23DE6-D240-40B4-B886-10360928BBC4}" presName="sibTrans" presStyleLbl="sibTrans2D1" presStyleIdx="0" presStyleCnt="0"/>
      <dgm:spPr/>
    </dgm:pt>
    <dgm:pt modelId="{68321864-ACAE-479D-81B0-E0B8ED377405}" type="pres">
      <dgm:prSet presAssocID="{352DDB7B-E9EB-4E12-8613-63D345200F67}" presName="compNode" presStyleCnt="0"/>
      <dgm:spPr/>
    </dgm:pt>
    <dgm:pt modelId="{A0A2A1BF-C3F1-41A4-9438-A7EC02E99728}" type="pres">
      <dgm:prSet presAssocID="{352DDB7B-E9EB-4E12-8613-63D345200F67}" presName="iconBgRect" presStyleLbl="bgShp" presStyleIdx="6" presStyleCnt="8"/>
      <dgm:spPr/>
    </dgm:pt>
    <dgm:pt modelId="{65BF798C-676E-4484-B68E-896E37F40817}" type="pres">
      <dgm:prSet presAssocID="{352DDB7B-E9EB-4E12-8613-63D345200F6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C360A8D-CA56-4DCD-A522-5FA91BF00BAA}" type="pres">
      <dgm:prSet presAssocID="{352DDB7B-E9EB-4E12-8613-63D345200F67}" presName="spaceRect" presStyleCnt="0"/>
      <dgm:spPr/>
    </dgm:pt>
    <dgm:pt modelId="{78481BBD-58A0-400F-B371-F5659809F8A5}" type="pres">
      <dgm:prSet presAssocID="{352DDB7B-E9EB-4E12-8613-63D345200F67}" presName="textRect" presStyleLbl="revTx" presStyleIdx="6" presStyleCnt="8">
        <dgm:presLayoutVars>
          <dgm:chMax val="1"/>
          <dgm:chPref val="1"/>
        </dgm:presLayoutVars>
      </dgm:prSet>
      <dgm:spPr/>
    </dgm:pt>
    <dgm:pt modelId="{889ED197-3944-4EBF-9E01-AED6399D0A49}" type="pres">
      <dgm:prSet presAssocID="{18EB11E9-7004-42D8-B586-5FF0F818E43C}" presName="sibTrans" presStyleLbl="sibTrans2D1" presStyleIdx="0" presStyleCnt="0"/>
      <dgm:spPr/>
    </dgm:pt>
    <dgm:pt modelId="{153FE273-550E-43F2-B6C3-32D897992C8B}" type="pres">
      <dgm:prSet presAssocID="{F9E9D49A-FCB7-441A-B455-3CE034A084BB}" presName="compNode" presStyleCnt="0"/>
      <dgm:spPr/>
    </dgm:pt>
    <dgm:pt modelId="{5275E740-D02E-4FB6-8E47-15E676C6C018}" type="pres">
      <dgm:prSet presAssocID="{F9E9D49A-FCB7-441A-B455-3CE034A084BB}" presName="iconBgRect" presStyleLbl="bgShp" presStyleIdx="7" presStyleCnt="8"/>
      <dgm:spPr/>
    </dgm:pt>
    <dgm:pt modelId="{4B36BFBA-5EB6-4E7E-A776-5F6101586367}" type="pres">
      <dgm:prSet presAssocID="{F9E9D49A-FCB7-441A-B455-3CE034A084B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8D31159-6219-494C-AEAD-A8A63A9B78F2}" type="pres">
      <dgm:prSet presAssocID="{F9E9D49A-FCB7-441A-B455-3CE034A084BB}" presName="spaceRect" presStyleCnt="0"/>
      <dgm:spPr/>
    </dgm:pt>
    <dgm:pt modelId="{898E9C14-CFC3-4D63-BCD4-4CC0E4335145}" type="pres">
      <dgm:prSet presAssocID="{F9E9D49A-FCB7-441A-B455-3CE034A084B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E954704-1A42-4C00-BB6E-92859EDE5A94}" type="presOf" srcId="{22C99E52-1F59-42F2-9E17-7F35754CC075}" destId="{5D4A140F-38B2-4C2B-81EC-7BD00D4B760C}" srcOrd="0" destOrd="0" presId="urn:microsoft.com/office/officeart/2018/2/layout/IconCircleList"/>
    <dgm:cxn modelId="{C0FF620A-1AAF-4B91-BE9A-527A2D69EB55}" type="presOf" srcId="{352DDB7B-E9EB-4E12-8613-63D345200F67}" destId="{78481BBD-58A0-400F-B371-F5659809F8A5}" srcOrd="0" destOrd="0" presId="urn:microsoft.com/office/officeart/2018/2/layout/IconCircleList"/>
    <dgm:cxn modelId="{7780910A-9340-4995-A6F9-9EB45D8A48E5}" type="presOf" srcId="{6B306DC8-4DF4-4669-A44D-7FCFA55C2289}" destId="{10F4A1F2-5AC9-4CC7-964E-2AE9E4FDF6D2}" srcOrd="0" destOrd="0" presId="urn:microsoft.com/office/officeart/2018/2/layout/IconCircleList"/>
    <dgm:cxn modelId="{AA37CA24-5DA0-47D3-963E-9E11044C2B67}" type="presOf" srcId="{18EB11E9-7004-42D8-B586-5FF0F818E43C}" destId="{889ED197-3944-4EBF-9E01-AED6399D0A49}" srcOrd="0" destOrd="0" presId="urn:microsoft.com/office/officeart/2018/2/layout/IconCircleList"/>
    <dgm:cxn modelId="{C0B34A33-7C0D-4097-BEC0-E7749A9F25D9}" srcId="{6B306DC8-4DF4-4669-A44D-7FCFA55C2289}" destId="{959A241F-9A89-4D95-8612-83E2264F1E4E}" srcOrd="2" destOrd="0" parTransId="{EBE102F1-53E6-4750-84F6-CD7599D73C3E}" sibTransId="{4ACB5E6F-A162-4972-8727-C09B7B897282}"/>
    <dgm:cxn modelId="{F8AB9236-79FF-4759-AA50-BA0EC23255A0}" type="presOf" srcId="{959A241F-9A89-4D95-8612-83E2264F1E4E}" destId="{4C6DF12C-DE2B-4FAD-9C2D-797359C94BD5}" srcOrd="0" destOrd="0" presId="urn:microsoft.com/office/officeart/2018/2/layout/IconCircleList"/>
    <dgm:cxn modelId="{679A003D-A598-47F6-8621-29C5A44B6458}" type="presOf" srcId="{DC8AA532-4637-440F-AB7E-D96172ED9FF7}" destId="{D00A080D-7439-4188-B0DF-400E772371D7}" srcOrd="0" destOrd="0" presId="urn:microsoft.com/office/officeart/2018/2/layout/IconCircleList"/>
    <dgm:cxn modelId="{A9EDD843-4773-4325-931D-4285611147C0}" type="presOf" srcId="{0A2FE5AD-D3D2-43CF-B0B3-41C630FE9875}" destId="{1FF42521-AC98-4926-847F-7B2A10BABE24}" srcOrd="0" destOrd="0" presId="urn:microsoft.com/office/officeart/2018/2/layout/IconCircleList"/>
    <dgm:cxn modelId="{B7449749-A12E-458E-A288-798C18A009C1}" srcId="{6B306DC8-4DF4-4669-A44D-7FCFA55C2289}" destId="{F9E9D49A-FCB7-441A-B455-3CE034A084BB}" srcOrd="7" destOrd="0" parTransId="{7DD17E2E-586B-487B-8561-1E8A20914E3C}" sibTransId="{4133EA64-DEC1-4656-9787-16CDD0D9CBE7}"/>
    <dgm:cxn modelId="{DA515F4D-B68E-4EC2-97BF-45E25C4E0BDE}" srcId="{6B306DC8-4DF4-4669-A44D-7FCFA55C2289}" destId="{0A2FE5AD-D3D2-43CF-B0B3-41C630FE9875}" srcOrd="0" destOrd="0" parTransId="{86F01A5C-A525-478A-969B-CB608C10293C}" sibTransId="{927E9BE4-A8DD-49EB-8B6D-308DACC71C35}"/>
    <dgm:cxn modelId="{7F337E4E-9BC8-46B4-8F29-3C6FDF935830}" type="presOf" srcId="{F8FEB8AA-E2E2-452C-89B1-3C9823E42148}" destId="{58DCB790-D6EF-4C7C-B92D-931CA818D0FA}" srcOrd="0" destOrd="0" presId="urn:microsoft.com/office/officeart/2018/2/layout/IconCircleList"/>
    <dgm:cxn modelId="{5517F553-29A0-42DC-A67A-CF059C881058}" type="presOf" srcId="{E9672CC2-B092-42F6-A8AC-F0B171254C4C}" destId="{B12239B7-D54F-4520-9600-F0CC019B2131}" srcOrd="0" destOrd="0" presId="urn:microsoft.com/office/officeart/2018/2/layout/IconCircleList"/>
    <dgm:cxn modelId="{80DE1E74-029D-42E7-82FD-825F70115356}" type="presOf" srcId="{4ACB5E6F-A162-4972-8727-C09B7B897282}" destId="{C7261253-0313-467D-BEF2-94B15C96CB7F}" srcOrd="0" destOrd="0" presId="urn:microsoft.com/office/officeart/2018/2/layout/IconCircleList"/>
    <dgm:cxn modelId="{0C86EE79-5660-4DAA-8726-FD709F6D9378}" type="presOf" srcId="{4FA23DE6-D240-40B4-B886-10360928BBC4}" destId="{31AF0800-9989-41F2-B773-1FA4C6BF38E4}" srcOrd="0" destOrd="0" presId="urn:microsoft.com/office/officeart/2018/2/layout/IconCircleList"/>
    <dgm:cxn modelId="{FC1E279F-6D08-4C6B-90DB-839A89BD307A}" srcId="{6B306DC8-4DF4-4669-A44D-7FCFA55C2289}" destId="{8AD24736-EEFA-40CD-BADF-3594150A3EC5}" srcOrd="5" destOrd="0" parTransId="{FA2A8024-5DCC-449B-94B8-2D52C537C2A7}" sibTransId="{4FA23DE6-D240-40B4-B886-10360928BBC4}"/>
    <dgm:cxn modelId="{8599A8A0-ADFB-4FE7-BE8F-7A8C11F43F90}" type="presOf" srcId="{8AD24736-EEFA-40CD-BADF-3594150A3EC5}" destId="{441C2533-60F7-4B95-88B3-04721D4BEE34}" srcOrd="0" destOrd="0" presId="urn:microsoft.com/office/officeart/2018/2/layout/IconCircleList"/>
    <dgm:cxn modelId="{AAFA5AA9-7E6D-49BC-8760-799F8507F7A7}" srcId="{6B306DC8-4DF4-4669-A44D-7FCFA55C2289}" destId="{E9672CC2-B092-42F6-A8AC-F0B171254C4C}" srcOrd="4" destOrd="0" parTransId="{FC4D2E3E-F700-4459-AE07-596FDE7EE563}" sibTransId="{F8FEB8AA-E2E2-452C-89B1-3C9823E42148}"/>
    <dgm:cxn modelId="{DB1777B5-3022-4EDD-8F0B-B738EC685DF6}" type="presOf" srcId="{D120AC2D-61A1-4B95-9431-A8527357F756}" destId="{2AEE5AC9-D261-492D-89E6-2D53B222DAA3}" srcOrd="0" destOrd="0" presId="urn:microsoft.com/office/officeart/2018/2/layout/IconCircleList"/>
    <dgm:cxn modelId="{CAA188BF-346D-421D-A73A-DE5555BC6F0A}" type="presOf" srcId="{F9E9D49A-FCB7-441A-B455-3CE034A084BB}" destId="{898E9C14-CFC3-4D63-BCD4-4CC0E4335145}" srcOrd="0" destOrd="0" presId="urn:microsoft.com/office/officeart/2018/2/layout/IconCircleList"/>
    <dgm:cxn modelId="{5C0096BF-7FC2-4283-8751-2F2BD0722AE6}" type="presOf" srcId="{927E9BE4-A8DD-49EB-8B6D-308DACC71C35}" destId="{E94047CB-02F9-40CF-B598-2E0A650BF180}" srcOrd="0" destOrd="0" presId="urn:microsoft.com/office/officeart/2018/2/layout/IconCircleList"/>
    <dgm:cxn modelId="{E28D0DD4-89E7-492D-938E-1096B8096BE4}" type="presOf" srcId="{723E2FC6-1BFF-4998-B979-DEF0DB5CD332}" destId="{1393599A-719E-4105-B9BB-68F748EE855A}" srcOrd="0" destOrd="0" presId="urn:microsoft.com/office/officeart/2018/2/layout/IconCircleList"/>
    <dgm:cxn modelId="{6D9A15D7-6436-4303-B071-4ACA163A1170}" srcId="{6B306DC8-4DF4-4669-A44D-7FCFA55C2289}" destId="{D120AC2D-61A1-4B95-9431-A8527357F756}" srcOrd="1" destOrd="0" parTransId="{9DC0A994-1BC7-4A5A-8E01-E03C949516C1}" sibTransId="{723E2FC6-1BFF-4998-B979-DEF0DB5CD332}"/>
    <dgm:cxn modelId="{AD4A21DD-EA78-4C75-863A-6C6686FD2926}" srcId="{6B306DC8-4DF4-4669-A44D-7FCFA55C2289}" destId="{DC8AA532-4637-440F-AB7E-D96172ED9FF7}" srcOrd="3" destOrd="0" parTransId="{BA8725E5-CB53-4D25-A3E9-59B428408869}" sibTransId="{22C99E52-1F59-42F2-9E17-7F35754CC075}"/>
    <dgm:cxn modelId="{B62F80F4-75D1-4A7B-9799-CAFDE852DE68}" srcId="{6B306DC8-4DF4-4669-A44D-7FCFA55C2289}" destId="{352DDB7B-E9EB-4E12-8613-63D345200F67}" srcOrd="6" destOrd="0" parTransId="{42C03559-108A-4CAD-9A59-1C9082F851E0}" sibTransId="{18EB11E9-7004-42D8-B586-5FF0F818E43C}"/>
    <dgm:cxn modelId="{CA6575F4-07B8-4AC7-B41B-ED9053E5D4F6}" type="presParOf" srcId="{10F4A1F2-5AC9-4CC7-964E-2AE9E4FDF6D2}" destId="{E1F5548B-AD46-4165-A087-3C0AAF1CE06E}" srcOrd="0" destOrd="0" presId="urn:microsoft.com/office/officeart/2018/2/layout/IconCircleList"/>
    <dgm:cxn modelId="{587C7987-4AAA-468D-9AB5-9965C1187A61}" type="presParOf" srcId="{E1F5548B-AD46-4165-A087-3C0AAF1CE06E}" destId="{1D024AC6-C0DD-48C2-9360-D65E6479BA3B}" srcOrd="0" destOrd="0" presId="urn:microsoft.com/office/officeart/2018/2/layout/IconCircleList"/>
    <dgm:cxn modelId="{143CD8D3-404E-4E02-96A6-900CC076F9B9}" type="presParOf" srcId="{1D024AC6-C0DD-48C2-9360-D65E6479BA3B}" destId="{7FE37A9B-D2E5-4B3A-B791-802573AA9C2D}" srcOrd="0" destOrd="0" presId="urn:microsoft.com/office/officeart/2018/2/layout/IconCircleList"/>
    <dgm:cxn modelId="{F71B0585-B231-4BFA-B8AA-75AB28D12EE7}" type="presParOf" srcId="{1D024AC6-C0DD-48C2-9360-D65E6479BA3B}" destId="{8DE3760E-6A66-435C-990A-1D26FDA38987}" srcOrd="1" destOrd="0" presId="urn:microsoft.com/office/officeart/2018/2/layout/IconCircleList"/>
    <dgm:cxn modelId="{91CA174A-96C4-4947-8466-22FACB032D83}" type="presParOf" srcId="{1D024AC6-C0DD-48C2-9360-D65E6479BA3B}" destId="{162085CE-3DA5-4AAA-9B3E-8A0F74AA4B6C}" srcOrd="2" destOrd="0" presId="urn:microsoft.com/office/officeart/2018/2/layout/IconCircleList"/>
    <dgm:cxn modelId="{C08CD2CD-A1E2-4BC6-9E5A-F408F07729F1}" type="presParOf" srcId="{1D024AC6-C0DD-48C2-9360-D65E6479BA3B}" destId="{1FF42521-AC98-4926-847F-7B2A10BABE24}" srcOrd="3" destOrd="0" presId="urn:microsoft.com/office/officeart/2018/2/layout/IconCircleList"/>
    <dgm:cxn modelId="{F7992DCF-2F2C-489D-8624-4B7530A57E3E}" type="presParOf" srcId="{E1F5548B-AD46-4165-A087-3C0AAF1CE06E}" destId="{E94047CB-02F9-40CF-B598-2E0A650BF180}" srcOrd="1" destOrd="0" presId="urn:microsoft.com/office/officeart/2018/2/layout/IconCircleList"/>
    <dgm:cxn modelId="{CC08501F-59DC-4FF1-92BE-86B184A0E809}" type="presParOf" srcId="{E1F5548B-AD46-4165-A087-3C0AAF1CE06E}" destId="{4C54A368-0A3D-416C-847A-D2B11944D547}" srcOrd="2" destOrd="0" presId="urn:microsoft.com/office/officeart/2018/2/layout/IconCircleList"/>
    <dgm:cxn modelId="{2BD81AC6-39FC-4C99-B440-5D5C17F08783}" type="presParOf" srcId="{4C54A368-0A3D-416C-847A-D2B11944D547}" destId="{F5B03243-CA21-44FE-B0F3-14186ED6B564}" srcOrd="0" destOrd="0" presId="urn:microsoft.com/office/officeart/2018/2/layout/IconCircleList"/>
    <dgm:cxn modelId="{B2BCE727-F23F-413A-AEE1-E80FEE5D2C89}" type="presParOf" srcId="{4C54A368-0A3D-416C-847A-D2B11944D547}" destId="{2C493E9C-D178-4956-A940-E8DA81BC40F5}" srcOrd="1" destOrd="0" presId="urn:microsoft.com/office/officeart/2018/2/layout/IconCircleList"/>
    <dgm:cxn modelId="{322A1D9B-0847-4B30-8164-2346894842C6}" type="presParOf" srcId="{4C54A368-0A3D-416C-847A-D2B11944D547}" destId="{2ACD0F0C-6052-4CFF-B884-3C0D40703DD1}" srcOrd="2" destOrd="0" presId="urn:microsoft.com/office/officeart/2018/2/layout/IconCircleList"/>
    <dgm:cxn modelId="{F5CABF1F-5FD5-449F-87D7-C402EEF31F03}" type="presParOf" srcId="{4C54A368-0A3D-416C-847A-D2B11944D547}" destId="{2AEE5AC9-D261-492D-89E6-2D53B222DAA3}" srcOrd="3" destOrd="0" presId="urn:microsoft.com/office/officeart/2018/2/layout/IconCircleList"/>
    <dgm:cxn modelId="{B57D5C8B-20C3-46F7-9C3F-D8744BD07BE6}" type="presParOf" srcId="{E1F5548B-AD46-4165-A087-3C0AAF1CE06E}" destId="{1393599A-719E-4105-B9BB-68F748EE855A}" srcOrd="3" destOrd="0" presId="urn:microsoft.com/office/officeart/2018/2/layout/IconCircleList"/>
    <dgm:cxn modelId="{0C39D974-DA8B-423A-91F9-C92619B0EEF6}" type="presParOf" srcId="{E1F5548B-AD46-4165-A087-3C0AAF1CE06E}" destId="{DAFA4E6A-9450-47DA-8732-A53BF976B70D}" srcOrd="4" destOrd="0" presId="urn:microsoft.com/office/officeart/2018/2/layout/IconCircleList"/>
    <dgm:cxn modelId="{A3321198-52EE-4679-8F9B-46BDCFB88109}" type="presParOf" srcId="{DAFA4E6A-9450-47DA-8732-A53BF976B70D}" destId="{A0B5C575-E4D9-4D8A-B0BE-9CD4AB9D793C}" srcOrd="0" destOrd="0" presId="urn:microsoft.com/office/officeart/2018/2/layout/IconCircleList"/>
    <dgm:cxn modelId="{643D52F5-95F2-4B36-A2CB-7AF8D25F7C59}" type="presParOf" srcId="{DAFA4E6A-9450-47DA-8732-A53BF976B70D}" destId="{7638E9C4-73CB-4859-B730-5032CEF475EA}" srcOrd="1" destOrd="0" presId="urn:microsoft.com/office/officeart/2018/2/layout/IconCircleList"/>
    <dgm:cxn modelId="{EC66B500-4EF4-4D58-92A7-F9561EC74F46}" type="presParOf" srcId="{DAFA4E6A-9450-47DA-8732-A53BF976B70D}" destId="{DF707813-F815-4C34-9496-032DD2A24705}" srcOrd="2" destOrd="0" presId="urn:microsoft.com/office/officeart/2018/2/layout/IconCircleList"/>
    <dgm:cxn modelId="{A84ED9C7-CB7E-4FAE-A4BC-326825AE08CC}" type="presParOf" srcId="{DAFA4E6A-9450-47DA-8732-A53BF976B70D}" destId="{4C6DF12C-DE2B-4FAD-9C2D-797359C94BD5}" srcOrd="3" destOrd="0" presId="urn:microsoft.com/office/officeart/2018/2/layout/IconCircleList"/>
    <dgm:cxn modelId="{659AFB47-FC72-41BD-B8B0-73726A9A08F7}" type="presParOf" srcId="{E1F5548B-AD46-4165-A087-3C0AAF1CE06E}" destId="{C7261253-0313-467D-BEF2-94B15C96CB7F}" srcOrd="5" destOrd="0" presId="urn:microsoft.com/office/officeart/2018/2/layout/IconCircleList"/>
    <dgm:cxn modelId="{DB251730-289C-4481-B83C-0903692FBD13}" type="presParOf" srcId="{E1F5548B-AD46-4165-A087-3C0AAF1CE06E}" destId="{623E7074-D58F-46B7-B3C2-126B8A292A7F}" srcOrd="6" destOrd="0" presId="urn:microsoft.com/office/officeart/2018/2/layout/IconCircleList"/>
    <dgm:cxn modelId="{1C4063A7-B7A3-4814-B024-40E60E500153}" type="presParOf" srcId="{623E7074-D58F-46B7-B3C2-126B8A292A7F}" destId="{0E8FAAAF-57A4-47D9-B89C-C269304D782E}" srcOrd="0" destOrd="0" presId="urn:microsoft.com/office/officeart/2018/2/layout/IconCircleList"/>
    <dgm:cxn modelId="{EDBF96AD-413B-4E36-B23C-0D1F7B0CEC3B}" type="presParOf" srcId="{623E7074-D58F-46B7-B3C2-126B8A292A7F}" destId="{A9C48E6F-C803-44C7-A451-7F6B6800CE60}" srcOrd="1" destOrd="0" presId="urn:microsoft.com/office/officeart/2018/2/layout/IconCircleList"/>
    <dgm:cxn modelId="{89573AA7-9143-4143-BF1E-FF00E4C83029}" type="presParOf" srcId="{623E7074-D58F-46B7-B3C2-126B8A292A7F}" destId="{C2E594FE-0DDA-484B-8FCC-00728D673213}" srcOrd="2" destOrd="0" presId="urn:microsoft.com/office/officeart/2018/2/layout/IconCircleList"/>
    <dgm:cxn modelId="{D551824C-4D67-4030-A79D-90A0C2D1CE2A}" type="presParOf" srcId="{623E7074-D58F-46B7-B3C2-126B8A292A7F}" destId="{D00A080D-7439-4188-B0DF-400E772371D7}" srcOrd="3" destOrd="0" presId="urn:microsoft.com/office/officeart/2018/2/layout/IconCircleList"/>
    <dgm:cxn modelId="{71CC58F0-A0E6-4800-A103-35DBD2665746}" type="presParOf" srcId="{E1F5548B-AD46-4165-A087-3C0AAF1CE06E}" destId="{5D4A140F-38B2-4C2B-81EC-7BD00D4B760C}" srcOrd="7" destOrd="0" presId="urn:microsoft.com/office/officeart/2018/2/layout/IconCircleList"/>
    <dgm:cxn modelId="{E4B7B3B2-4E63-4672-99B6-34E0BAA171E2}" type="presParOf" srcId="{E1F5548B-AD46-4165-A087-3C0AAF1CE06E}" destId="{F4A3BD57-69F3-40E3-8BE8-A0116D111D80}" srcOrd="8" destOrd="0" presId="urn:microsoft.com/office/officeart/2018/2/layout/IconCircleList"/>
    <dgm:cxn modelId="{D4139DEB-41DC-49CB-9CFF-2F6F125F92FC}" type="presParOf" srcId="{F4A3BD57-69F3-40E3-8BE8-A0116D111D80}" destId="{A204D75E-0B91-4EA1-B96F-4392947E5838}" srcOrd="0" destOrd="0" presId="urn:microsoft.com/office/officeart/2018/2/layout/IconCircleList"/>
    <dgm:cxn modelId="{AFAA1C94-58CE-4917-B239-309D2FB7ACDE}" type="presParOf" srcId="{F4A3BD57-69F3-40E3-8BE8-A0116D111D80}" destId="{AD4F57A0-E914-4C1B-A3DC-B884F1D2E252}" srcOrd="1" destOrd="0" presId="urn:microsoft.com/office/officeart/2018/2/layout/IconCircleList"/>
    <dgm:cxn modelId="{68039934-89B8-445C-AFD4-A5EDCCC28FEE}" type="presParOf" srcId="{F4A3BD57-69F3-40E3-8BE8-A0116D111D80}" destId="{78F1755F-6571-4674-A55B-935F98F6140B}" srcOrd="2" destOrd="0" presId="urn:microsoft.com/office/officeart/2018/2/layout/IconCircleList"/>
    <dgm:cxn modelId="{85D2823C-7DF0-4AF5-A670-C0C2B4C5D252}" type="presParOf" srcId="{F4A3BD57-69F3-40E3-8BE8-A0116D111D80}" destId="{B12239B7-D54F-4520-9600-F0CC019B2131}" srcOrd="3" destOrd="0" presId="urn:microsoft.com/office/officeart/2018/2/layout/IconCircleList"/>
    <dgm:cxn modelId="{0B6F077B-989D-46A8-B5FC-551E207F0A93}" type="presParOf" srcId="{E1F5548B-AD46-4165-A087-3C0AAF1CE06E}" destId="{58DCB790-D6EF-4C7C-B92D-931CA818D0FA}" srcOrd="9" destOrd="0" presId="urn:microsoft.com/office/officeart/2018/2/layout/IconCircleList"/>
    <dgm:cxn modelId="{65C30994-D85E-4F5F-80C6-1EE669637A6D}" type="presParOf" srcId="{E1F5548B-AD46-4165-A087-3C0AAF1CE06E}" destId="{2D430385-E9B4-4840-814C-58762D87CE38}" srcOrd="10" destOrd="0" presId="urn:microsoft.com/office/officeart/2018/2/layout/IconCircleList"/>
    <dgm:cxn modelId="{77F80990-45EC-4AAE-A66B-589FABE0A5B5}" type="presParOf" srcId="{2D430385-E9B4-4840-814C-58762D87CE38}" destId="{D126276E-3399-43EE-A618-7B3E4B4BE118}" srcOrd="0" destOrd="0" presId="urn:microsoft.com/office/officeart/2018/2/layout/IconCircleList"/>
    <dgm:cxn modelId="{929933FE-6944-495B-974C-0F6B30FD040F}" type="presParOf" srcId="{2D430385-E9B4-4840-814C-58762D87CE38}" destId="{FCC662F3-4200-4DDC-8513-5D2FA3828CE1}" srcOrd="1" destOrd="0" presId="urn:microsoft.com/office/officeart/2018/2/layout/IconCircleList"/>
    <dgm:cxn modelId="{6319718A-DABE-4E13-A4E9-BB481B463955}" type="presParOf" srcId="{2D430385-E9B4-4840-814C-58762D87CE38}" destId="{930BDB5A-048E-48E3-84FA-F4F3728ECF16}" srcOrd="2" destOrd="0" presId="urn:microsoft.com/office/officeart/2018/2/layout/IconCircleList"/>
    <dgm:cxn modelId="{EFC88DC4-5E84-4D32-9589-44D0C62300F1}" type="presParOf" srcId="{2D430385-E9B4-4840-814C-58762D87CE38}" destId="{441C2533-60F7-4B95-88B3-04721D4BEE34}" srcOrd="3" destOrd="0" presId="urn:microsoft.com/office/officeart/2018/2/layout/IconCircleList"/>
    <dgm:cxn modelId="{40559E9E-B346-4CD8-BE7D-81BB8B69F4AE}" type="presParOf" srcId="{E1F5548B-AD46-4165-A087-3C0AAF1CE06E}" destId="{31AF0800-9989-41F2-B773-1FA4C6BF38E4}" srcOrd="11" destOrd="0" presId="urn:microsoft.com/office/officeart/2018/2/layout/IconCircleList"/>
    <dgm:cxn modelId="{D9D3DA20-2233-4FB1-BB44-3B855F776691}" type="presParOf" srcId="{E1F5548B-AD46-4165-A087-3C0AAF1CE06E}" destId="{68321864-ACAE-479D-81B0-E0B8ED377405}" srcOrd="12" destOrd="0" presId="urn:microsoft.com/office/officeart/2018/2/layout/IconCircleList"/>
    <dgm:cxn modelId="{776393D4-1EFD-4A22-B186-7385DBCDA64D}" type="presParOf" srcId="{68321864-ACAE-479D-81B0-E0B8ED377405}" destId="{A0A2A1BF-C3F1-41A4-9438-A7EC02E99728}" srcOrd="0" destOrd="0" presId="urn:microsoft.com/office/officeart/2018/2/layout/IconCircleList"/>
    <dgm:cxn modelId="{33B51D95-BD65-4482-BFC6-F39A04BFDF83}" type="presParOf" srcId="{68321864-ACAE-479D-81B0-E0B8ED377405}" destId="{65BF798C-676E-4484-B68E-896E37F40817}" srcOrd="1" destOrd="0" presId="urn:microsoft.com/office/officeart/2018/2/layout/IconCircleList"/>
    <dgm:cxn modelId="{720DF840-3353-4F47-90B2-EA5A66E3F4A8}" type="presParOf" srcId="{68321864-ACAE-479D-81B0-E0B8ED377405}" destId="{3C360A8D-CA56-4DCD-A522-5FA91BF00BAA}" srcOrd="2" destOrd="0" presId="urn:microsoft.com/office/officeart/2018/2/layout/IconCircleList"/>
    <dgm:cxn modelId="{8EC31191-B87E-4983-9661-D719EB984891}" type="presParOf" srcId="{68321864-ACAE-479D-81B0-E0B8ED377405}" destId="{78481BBD-58A0-400F-B371-F5659809F8A5}" srcOrd="3" destOrd="0" presId="urn:microsoft.com/office/officeart/2018/2/layout/IconCircleList"/>
    <dgm:cxn modelId="{4F8C6004-E318-444D-93EE-9531CC1E463A}" type="presParOf" srcId="{E1F5548B-AD46-4165-A087-3C0AAF1CE06E}" destId="{889ED197-3944-4EBF-9E01-AED6399D0A49}" srcOrd="13" destOrd="0" presId="urn:microsoft.com/office/officeart/2018/2/layout/IconCircleList"/>
    <dgm:cxn modelId="{D2EECB6C-ACE0-4705-B99F-574E6365A0A7}" type="presParOf" srcId="{E1F5548B-AD46-4165-A087-3C0AAF1CE06E}" destId="{153FE273-550E-43F2-B6C3-32D897992C8B}" srcOrd="14" destOrd="0" presId="urn:microsoft.com/office/officeart/2018/2/layout/IconCircleList"/>
    <dgm:cxn modelId="{A815FE75-E003-4E12-9313-75E4C3183E0F}" type="presParOf" srcId="{153FE273-550E-43F2-B6C3-32D897992C8B}" destId="{5275E740-D02E-4FB6-8E47-15E676C6C018}" srcOrd="0" destOrd="0" presId="urn:microsoft.com/office/officeart/2018/2/layout/IconCircleList"/>
    <dgm:cxn modelId="{B9CBF39A-A03C-4FDF-B5A0-A4F306302C64}" type="presParOf" srcId="{153FE273-550E-43F2-B6C3-32D897992C8B}" destId="{4B36BFBA-5EB6-4E7E-A776-5F6101586367}" srcOrd="1" destOrd="0" presId="urn:microsoft.com/office/officeart/2018/2/layout/IconCircleList"/>
    <dgm:cxn modelId="{512604C5-0BF7-45D1-BF6B-0EA14F19DA97}" type="presParOf" srcId="{153FE273-550E-43F2-B6C3-32D897992C8B}" destId="{58D31159-6219-494C-AEAD-A8A63A9B78F2}" srcOrd="2" destOrd="0" presId="urn:microsoft.com/office/officeart/2018/2/layout/IconCircleList"/>
    <dgm:cxn modelId="{05D27987-B2E7-4CE7-8067-67506A859F1C}" type="presParOf" srcId="{153FE273-550E-43F2-B6C3-32D897992C8B}" destId="{898E9C14-CFC3-4D63-BCD4-4CC0E433514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4F1E1-5FB8-4B96-B2FF-847DCEE0FB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CDBF6-DCCE-4BA2-874C-F031DFFBFD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information on a job</a:t>
          </a:r>
        </a:p>
      </dgm:t>
    </dgm:pt>
    <dgm:pt modelId="{7A9DB5B5-BDBC-41A5-B665-8FC6F6804B2A}" type="parTrans" cxnId="{6BCB15A2-633D-48C4-BEF5-E5640911BD30}">
      <dgm:prSet/>
      <dgm:spPr/>
      <dgm:t>
        <a:bodyPr/>
        <a:lstStyle/>
        <a:p>
          <a:endParaRPr lang="en-US"/>
        </a:p>
      </dgm:t>
    </dgm:pt>
    <dgm:pt modelId="{BF1C4648-76D3-49ED-8FD8-A65E4A73B610}" type="sibTrans" cxnId="{6BCB15A2-633D-48C4-BEF5-E5640911BD30}">
      <dgm:prSet/>
      <dgm:spPr/>
      <dgm:t>
        <a:bodyPr/>
        <a:lstStyle/>
        <a:p>
          <a:endParaRPr lang="en-US"/>
        </a:p>
      </dgm:t>
    </dgm:pt>
    <dgm:pt modelId="{EF1F3B47-B9D3-4493-A07D-8B3C8F4228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 to a job fair</a:t>
          </a:r>
        </a:p>
      </dgm:t>
    </dgm:pt>
    <dgm:pt modelId="{2836B90B-A499-419C-B1BA-FCAC9D09E784}" type="parTrans" cxnId="{C7C42702-1439-4FDE-A3DF-63E1AC5C773F}">
      <dgm:prSet/>
      <dgm:spPr/>
      <dgm:t>
        <a:bodyPr/>
        <a:lstStyle/>
        <a:p>
          <a:endParaRPr lang="en-US"/>
        </a:p>
      </dgm:t>
    </dgm:pt>
    <dgm:pt modelId="{2128E623-C0BB-4F74-8859-FABBF986D483}" type="sibTrans" cxnId="{C7C42702-1439-4FDE-A3DF-63E1AC5C773F}">
      <dgm:prSet/>
      <dgm:spPr/>
      <dgm:t>
        <a:bodyPr/>
        <a:lstStyle/>
        <a:p>
          <a:endParaRPr lang="en-US"/>
        </a:p>
      </dgm:t>
    </dgm:pt>
    <dgm:pt modelId="{AEB4AD97-4E03-4A62-9866-BDA865D06A71}" type="pres">
      <dgm:prSet presAssocID="{0B44F1E1-5FB8-4B96-B2FF-847DCEE0FBE3}" presName="root" presStyleCnt="0">
        <dgm:presLayoutVars>
          <dgm:dir/>
          <dgm:resizeHandles val="exact"/>
        </dgm:presLayoutVars>
      </dgm:prSet>
      <dgm:spPr/>
    </dgm:pt>
    <dgm:pt modelId="{CE4071BB-7258-4C4F-B6AE-4F7F41034F06}" type="pres">
      <dgm:prSet presAssocID="{F29CDBF6-DCCE-4BA2-874C-F031DFFBFD56}" presName="compNode" presStyleCnt="0"/>
      <dgm:spPr/>
    </dgm:pt>
    <dgm:pt modelId="{AD9EA783-5BC7-421F-A5B9-5F12FC170829}" type="pres">
      <dgm:prSet presAssocID="{F29CDBF6-DCCE-4BA2-874C-F031DFFBFD56}" presName="bgRect" presStyleLbl="bgShp" presStyleIdx="0" presStyleCnt="2" custLinFactNeighborY="7940"/>
      <dgm:spPr/>
    </dgm:pt>
    <dgm:pt modelId="{1003660B-426B-4250-8A7B-8A15AD1A26A7}" type="pres">
      <dgm:prSet presAssocID="{F29CDBF6-DCCE-4BA2-874C-F031DFFBFD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D737000D-F0FC-4D33-A7D7-4F0C0D296FC4}" type="pres">
      <dgm:prSet presAssocID="{F29CDBF6-DCCE-4BA2-874C-F031DFFBFD56}" presName="spaceRect" presStyleCnt="0"/>
      <dgm:spPr/>
    </dgm:pt>
    <dgm:pt modelId="{538297BA-EF00-472B-99B3-FD8CB3DE59D6}" type="pres">
      <dgm:prSet presAssocID="{F29CDBF6-DCCE-4BA2-874C-F031DFFBFD56}" presName="parTx" presStyleLbl="revTx" presStyleIdx="0" presStyleCnt="2">
        <dgm:presLayoutVars>
          <dgm:chMax val="0"/>
          <dgm:chPref val="0"/>
        </dgm:presLayoutVars>
      </dgm:prSet>
      <dgm:spPr/>
    </dgm:pt>
    <dgm:pt modelId="{10B6D0F6-DEEB-42DA-AB53-059DF379CB69}" type="pres">
      <dgm:prSet presAssocID="{BF1C4648-76D3-49ED-8FD8-A65E4A73B610}" presName="sibTrans" presStyleCnt="0"/>
      <dgm:spPr/>
    </dgm:pt>
    <dgm:pt modelId="{32A2A3B1-09E0-4898-B3A2-7980596E1253}" type="pres">
      <dgm:prSet presAssocID="{EF1F3B47-B9D3-4493-A07D-8B3C8F422879}" presName="compNode" presStyleCnt="0"/>
      <dgm:spPr/>
    </dgm:pt>
    <dgm:pt modelId="{E187A578-8D93-45E4-9DA1-11D7B4DD3088}" type="pres">
      <dgm:prSet presAssocID="{EF1F3B47-B9D3-4493-A07D-8B3C8F422879}" presName="bgRect" presStyleLbl="bgShp" presStyleIdx="1" presStyleCnt="2" custLinFactNeighborX="-1181" custLinFactNeighborY="7468"/>
      <dgm:spPr/>
    </dgm:pt>
    <dgm:pt modelId="{754757C0-8D8D-430E-A1F1-435827F5EA56}" type="pres">
      <dgm:prSet presAssocID="{EF1F3B47-B9D3-4493-A07D-8B3C8F422879}" presName="iconRect" presStyleLbl="node1" presStyleIdx="1" presStyleCnt="2" custScaleX="127358" custLinFactNeighborX="9387" custLinFactNeighborY="3195"/>
      <dgm:spPr>
        <a:solidFill>
          <a:schemeClr val="bg1"/>
        </a:solidFill>
        <a:ln>
          <a:solidFill>
            <a:schemeClr val="bg1">
              <a:lumMod val="9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Employee badge&#10;"/>
        </a:ext>
      </dgm:extLst>
    </dgm:pt>
    <dgm:pt modelId="{AE074A62-82A2-41BE-8B99-9686A0641D71}" type="pres">
      <dgm:prSet presAssocID="{EF1F3B47-B9D3-4493-A07D-8B3C8F422879}" presName="spaceRect" presStyleCnt="0"/>
      <dgm:spPr/>
    </dgm:pt>
    <dgm:pt modelId="{032AE4BA-80C4-4DB9-BC24-29CD99B488F7}" type="pres">
      <dgm:prSet presAssocID="{EF1F3B47-B9D3-4493-A07D-8B3C8F42287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7C42702-1439-4FDE-A3DF-63E1AC5C773F}" srcId="{0B44F1E1-5FB8-4B96-B2FF-847DCEE0FBE3}" destId="{EF1F3B47-B9D3-4493-A07D-8B3C8F422879}" srcOrd="1" destOrd="0" parTransId="{2836B90B-A499-419C-B1BA-FCAC9D09E784}" sibTransId="{2128E623-C0BB-4F74-8859-FABBF986D483}"/>
    <dgm:cxn modelId="{663C6F08-A39B-4346-BFAF-9CBC038DB44A}" type="presOf" srcId="{0B44F1E1-5FB8-4B96-B2FF-847DCEE0FBE3}" destId="{AEB4AD97-4E03-4A62-9866-BDA865D06A71}" srcOrd="0" destOrd="0" presId="urn:microsoft.com/office/officeart/2018/2/layout/IconVerticalSolidList"/>
    <dgm:cxn modelId="{8DDCF871-ABE0-4E5B-A7B0-42C3CECB77FC}" type="presOf" srcId="{F29CDBF6-DCCE-4BA2-874C-F031DFFBFD56}" destId="{538297BA-EF00-472B-99B3-FD8CB3DE59D6}" srcOrd="0" destOrd="0" presId="urn:microsoft.com/office/officeart/2018/2/layout/IconVerticalSolidList"/>
    <dgm:cxn modelId="{6BCB15A2-633D-48C4-BEF5-E5640911BD30}" srcId="{0B44F1E1-5FB8-4B96-B2FF-847DCEE0FBE3}" destId="{F29CDBF6-DCCE-4BA2-874C-F031DFFBFD56}" srcOrd="0" destOrd="0" parTransId="{7A9DB5B5-BDBC-41A5-B665-8FC6F6804B2A}" sibTransId="{BF1C4648-76D3-49ED-8FD8-A65E4A73B610}"/>
    <dgm:cxn modelId="{F70E47A9-DB09-4393-93D2-6C20FFA486C4}" type="presOf" srcId="{EF1F3B47-B9D3-4493-A07D-8B3C8F422879}" destId="{032AE4BA-80C4-4DB9-BC24-29CD99B488F7}" srcOrd="0" destOrd="0" presId="urn:microsoft.com/office/officeart/2018/2/layout/IconVerticalSolidList"/>
    <dgm:cxn modelId="{ED068721-B31B-4CD2-9E81-AF04D12EB48C}" type="presParOf" srcId="{AEB4AD97-4E03-4A62-9866-BDA865D06A71}" destId="{CE4071BB-7258-4C4F-B6AE-4F7F41034F06}" srcOrd="0" destOrd="0" presId="urn:microsoft.com/office/officeart/2018/2/layout/IconVerticalSolidList"/>
    <dgm:cxn modelId="{9DD095E0-AD7D-4616-836F-F21F07794E44}" type="presParOf" srcId="{CE4071BB-7258-4C4F-B6AE-4F7F41034F06}" destId="{AD9EA783-5BC7-421F-A5B9-5F12FC170829}" srcOrd="0" destOrd="0" presId="urn:microsoft.com/office/officeart/2018/2/layout/IconVerticalSolidList"/>
    <dgm:cxn modelId="{598886E2-803D-40EA-B9C8-2A4DC73A1ED6}" type="presParOf" srcId="{CE4071BB-7258-4C4F-B6AE-4F7F41034F06}" destId="{1003660B-426B-4250-8A7B-8A15AD1A26A7}" srcOrd="1" destOrd="0" presId="urn:microsoft.com/office/officeart/2018/2/layout/IconVerticalSolidList"/>
    <dgm:cxn modelId="{04F635B6-02A4-4877-9657-B7866C9C9675}" type="presParOf" srcId="{CE4071BB-7258-4C4F-B6AE-4F7F41034F06}" destId="{D737000D-F0FC-4D33-A7D7-4F0C0D296FC4}" srcOrd="2" destOrd="0" presId="urn:microsoft.com/office/officeart/2018/2/layout/IconVerticalSolidList"/>
    <dgm:cxn modelId="{326C655D-2E90-4E41-A0DE-EEB46B8F739F}" type="presParOf" srcId="{CE4071BB-7258-4C4F-B6AE-4F7F41034F06}" destId="{538297BA-EF00-472B-99B3-FD8CB3DE59D6}" srcOrd="3" destOrd="0" presId="urn:microsoft.com/office/officeart/2018/2/layout/IconVerticalSolidList"/>
    <dgm:cxn modelId="{7C19ED70-1AFD-497C-9DFF-A573293C2322}" type="presParOf" srcId="{AEB4AD97-4E03-4A62-9866-BDA865D06A71}" destId="{10B6D0F6-DEEB-42DA-AB53-059DF379CB69}" srcOrd="1" destOrd="0" presId="urn:microsoft.com/office/officeart/2018/2/layout/IconVerticalSolidList"/>
    <dgm:cxn modelId="{21D01B2D-098C-4882-A8B0-DBA16F99204E}" type="presParOf" srcId="{AEB4AD97-4E03-4A62-9866-BDA865D06A71}" destId="{32A2A3B1-09E0-4898-B3A2-7980596E1253}" srcOrd="2" destOrd="0" presId="urn:microsoft.com/office/officeart/2018/2/layout/IconVerticalSolidList"/>
    <dgm:cxn modelId="{7BE5A689-E23C-4049-88ED-48E4700681AC}" type="presParOf" srcId="{32A2A3B1-09E0-4898-B3A2-7980596E1253}" destId="{E187A578-8D93-45E4-9DA1-11D7B4DD3088}" srcOrd="0" destOrd="0" presId="urn:microsoft.com/office/officeart/2018/2/layout/IconVerticalSolidList"/>
    <dgm:cxn modelId="{AE751EEC-C236-4BF9-B028-E2B1001DB3BD}" type="presParOf" srcId="{32A2A3B1-09E0-4898-B3A2-7980596E1253}" destId="{754757C0-8D8D-430E-A1F1-435827F5EA56}" srcOrd="1" destOrd="0" presId="urn:microsoft.com/office/officeart/2018/2/layout/IconVerticalSolidList"/>
    <dgm:cxn modelId="{C83957D4-3EF1-4BB5-A34E-298C61604301}" type="presParOf" srcId="{32A2A3B1-09E0-4898-B3A2-7980596E1253}" destId="{AE074A62-82A2-41BE-8B99-9686A0641D71}" srcOrd="2" destOrd="0" presId="urn:microsoft.com/office/officeart/2018/2/layout/IconVerticalSolidList"/>
    <dgm:cxn modelId="{52081320-6973-4DAC-9665-A9650B721C48}" type="presParOf" srcId="{32A2A3B1-09E0-4898-B3A2-7980596E1253}" destId="{032AE4BA-80C4-4DB9-BC24-29CD99B488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1F62B-45A8-4CDC-AF84-0A5F4A6EE32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96B73-ADDD-4CC5-BCAD-C2529F2B7B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a resume</a:t>
          </a:r>
        </a:p>
      </dgm:t>
    </dgm:pt>
    <dgm:pt modelId="{182EEED3-EF78-417A-B374-6B9C999C49C9}" type="parTrans" cxnId="{A664EBB3-B7CD-4816-85F0-45CEAF99F3B5}">
      <dgm:prSet/>
      <dgm:spPr/>
      <dgm:t>
        <a:bodyPr/>
        <a:lstStyle/>
        <a:p>
          <a:endParaRPr lang="en-US"/>
        </a:p>
      </dgm:t>
    </dgm:pt>
    <dgm:pt modelId="{B3202643-9A47-4DCC-88C0-4607A9D5FAA4}" type="sibTrans" cxnId="{A664EBB3-B7CD-4816-85F0-45CEAF99F3B5}">
      <dgm:prSet/>
      <dgm:spPr/>
      <dgm:t>
        <a:bodyPr/>
        <a:lstStyle/>
        <a:p>
          <a:endParaRPr lang="en-US"/>
        </a:p>
      </dgm:t>
    </dgm:pt>
    <dgm:pt modelId="{504CDCD3-AE5B-4B18-981D-D9D5EBF1D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Fill out an application</a:t>
          </a:r>
        </a:p>
      </dgm:t>
    </dgm:pt>
    <dgm:pt modelId="{EEA97169-82AD-4212-8906-44FBF0FE108D}" type="parTrans" cxnId="{847E20DA-B15E-4301-A739-55D34530561A}">
      <dgm:prSet/>
      <dgm:spPr/>
      <dgm:t>
        <a:bodyPr/>
        <a:lstStyle/>
        <a:p>
          <a:endParaRPr lang="en-US"/>
        </a:p>
      </dgm:t>
    </dgm:pt>
    <dgm:pt modelId="{244B5412-0DE8-4045-A20D-5CB86F2B1450}" type="sibTrans" cxnId="{847E20DA-B15E-4301-A739-55D34530561A}">
      <dgm:prSet/>
      <dgm:spPr/>
      <dgm:t>
        <a:bodyPr/>
        <a:lstStyle/>
        <a:p>
          <a:endParaRPr lang="en-US"/>
        </a:p>
      </dgm:t>
    </dgm:pt>
    <dgm:pt modelId="{AAC15158-B7D1-41F9-BB29-AF61D8730DBA}" type="pres">
      <dgm:prSet presAssocID="{EA11F62B-45A8-4CDC-AF84-0A5F4A6EE32C}" presName="root" presStyleCnt="0">
        <dgm:presLayoutVars>
          <dgm:dir/>
          <dgm:resizeHandles val="exact"/>
        </dgm:presLayoutVars>
      </dgm:prSet>
      <dgm:spPr/>
    </dgm:pt>
    <dgm:pt modelId="{6339DB91-0174-4B77-9E17-B1ABF912531E}" type="pres">
      <dgm:prSet presAssocID="{1B296B73-ADDD-4CC5-BCAD-C2529F2B7B93}" presName="compNode" presStyleCnt="0"/>
      <dgm:spPr/>
    </dgm:pt>
    <dgm:pt modelId="{40EA331C-A9E5-47B2-B220-0768C0E944FE}" type="pres">
      <dgm:prSet presAssocID="{1B296B73-ADDD-4CC5-BCAD-C2529F2B7B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5EAD92C-510A-4D4A-B727-9D7C4FF92B9D}" type="pres">
      <dgm:prSet presAssocID="{1B296B73-ADDD-4CC5-BCAD-C2529F2B7B93}" presName="spaceRect" presStyleCnt="0"/>
      <dgm:spPr/>
    </dgm:pt>
    <dgm:pt modelId="{DA3CFFB9-3FC3-4F1E-8C0B-C8B36C93382E}" type="pres">
      <dgm:prSet presAssocID="{1B296B73-ADDD-4CC5-BCAD-C2529F2B7B93}" presName="textRect" presStyleLbl="revTx" presStyleIdx="0" presStyleCnt="2">
        <dgm:presLayoutVars>
          <dgm:chMax val="1"/>
          <dgm:chPref val="1"/>
        </dgm:presLayoutVars>
      </dgm:prSet>
      <dgm:spPr/>
    </dgm:pt>
    <dgm:pt modelId="{9ACB19E5-4658-4A61-A94F-2397D69ABBA7}" type="pres">
      <dgm:prSet presAssocID="{B3202643-9A47-4DCC-88C0-4607A9D5FAA4}" presName="sibTrans" presStyleCnt="0"/>
      <dgm:spPr/>
    </dgm:pt>
    <dgm:pt modelId="{D7E9E9FA-C6E0-403C-8379-F4DF1E82BFE4}" type="pres">
      <dgm:prSet presAssocID="{504CDCD3-AE5B-4B18-981D-D9D5EBF1DA0D}" presName="compNode" presStyleCnt="0"/>
      <dgm:spPr/>
    </dgm:pt>
    <dgm:pt modelId="{AA61A62E-BAF4-4337-8A7A-2CB42C078D49}" type="pres">
      <dgm:prSet presAssocID="{504CDCD3-AE5B-4B18-981D-D9D5EBF1DA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45B214F-2EBF-44DB-BB2D-80055E78606D}" type="pres">
      <dgm:prSet presAssocID="{504CDCD3-AE5B-4B18-981D-D9D5EBF1DA0D}" presName="spaceRect" presStyleCnt="0"/>
      <dgm:spPr/>
    </dgm:pt>
    <dgm:pt modelId="{D138EADC-8C3C-4B8D-992B-472BF2B39A9F}" type="pres">
      <dgm:prSet presAssocID="{504CDCD3-AE5B-4B18-981D-D9D5EBF1DA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64EBB3-B7CD-4816-85F0-45CEAF99F3B5}" srcId="{EA11F62B-45A8-4CDC-AF84-0A5F4A6EE32C}" destId="{1B296B73-ADDD-4CC5-BCAD-C2529F2B7B93}" srcOrd="0" destOrd="0" parTransId="{182EEED3-EF78-417A-B374-6B9C999C49C9}" sibTransId="{B3202643-9A47-4DCC-88C0-4607A9D5FAA4}"/>
    <dgm:cxn modelId="{720349C7-6068-4DA7-AA4E-86FF9E166AC1}" type="presOf" srcId="{1B296B73-ADDD-4CC5-BCAD-C2529F2B7B93}" destId="{DA3CFFB9-3FC3-4F1E-8C0B-C8B36C93382E}" srcOrd="0" destOrd="0" presId="urn:microsoft.com/office/officeart/2018/2/layout/IconLabelList"/>
    <dgm:cxn modelId="{847E20DA-B15E-4301-A739-55D34530561A}" srcId="{EA11F62B-45A8-4CDC-AF84-0A5F4A6EE32C}" destId="{504CDCD3-AE5B-4B18-981D-D9D5EBF1DA0D}" srcOrd="1" destOrd="0" parTransId="{EEA97169-82AD-4212-8906-44FBF0FE108D}" sibTransId="{244B5412-0DE8-4045-A20D-5CB86F2B1450}"/>
    <dgm:cxn modelId="{6D1BA8E0-B1A3-4576-8A90-D5DB0445F56B}" type="presOf" srcId="{504CDCD3-AE5B-4B18-981D-D9D5EBF1DA0D}" destId="{D138EADC-8C3C-4B8D-992B-472BF2B39A9F}" srcOrd="0" destOrd="0" presId="urn:microsoft.com/office/officeart/2018/2/layout/IconLabelList"/>
    <dgm:cxn modelId="{66F99BF5-F6D4-4F18-9BE4-FFFFCF2AD054}" type="presOf" srcId="{EA11F62B-45A8-4CDC-AF84-0A5F4A6EE32C}" destId="{AAC15158-B7D1-41F9-BB29-AF61D8730DBA}" srcOrd="0" destOrd="0" presId="urn:microsoft.com/office/officeart/2018/2/layout/IconLabelList"/>
    <dgm:cxn modelId="{E6D830F1-E250-4D91-8203-35F929AA4BCE}" type="presParOf" srcId="{AAC15158-B7D1-41F9-BB29-AF61D8730DBA}" destId="{6339DB91-0174-4B77-9E17-B1ABF912531E}" srcOrd="0" destOrd="0" presId="urn:microsoft.com/office/officeart/2018/2/layout/IconLabelList"/>
    <dgm:cxn modelId="{F26A8E41-1275-412C-AD9E-A849A0663896}" type="presParOf" srcId="{6339DB91-0174-4B77-9E17-B1ABF912531E}" destId="{40EA331C-A9E5-47B2-B220-0768C0E944FE}" srcOrd="0" destOrd="0" presId="urn:microsoft.com/office/officeart/2018/2/layout/IconLabelList"/>
    <dgm:cxn modelId="{BCD7ECDE-0921-462C-ACC5-3216DA05D2C7}" type="presParOf" srcId="{6339DB91-0174-4B77-9E17-B1ABF912531E}" destId="{A5EAD92C-510A-4D4A-B727-9D7C4FF92B9D}" srcOrd="1" destOrd="0" presId="urn:microsoft.com/office/officeart/2018/2/layout/IconLabelList"/>
    <dgm:cxn modelId="{5FB74239-D072-4C33-A6D3-13ADAC4755B9}" type="presParOf" srcId="{6339DB91-0174-4B77-9E17-B1ABF912531E}" destId="{DA3CFFB9-3FC3-4F1E-8C0B-C8B36C93382E}" srcOrd="2" destOrd="0" presId="urn:microsoft.com/office/officeart/2018/2/layout/IconLabelList"/>
    <dgm:cxn modelId="{EFCC1193-2A52-4429-ABC8-82E80D7FFC4E}" type="presParOf" srcId="{AAC15158-B7D1-41F9-BB29-AF61D8730DBA}" destId="{9ACB19E5-4658-4A61-A94F-2397D69ABBA7}" srcOrd="1" destOrd="0" presId="urn:microsoft.com/office/officeart/2018/2/layout/IconLabelList"/>
    <dgm:cxn modelId="{3AB12A27-9B25-4448-B661-A65F39DF3BDD}" type="presParOf" srcId="{AAC15158-B7D1-41F9-BB29-AF61D8730DBA}" destId="{D7E9E9FA-C6E0-403C-8379-F4DF1E82BFE4}" srcOrd="2" destOrd="0" presId="urn:microsoft.com/office/officeart/2018/2/layout/IconLabelList"/>
    <dgm:cxn modelId="{43D5F736-DC48-4BBA-807E-9C983FFF63BC}" type="presParOf" srcId="{D7E9E9FA-C6E0-403C-8379-F4DF1E82BFE4}" destId="{AA61A62E-BAF4-4337-8A7A-2CB42C078D49}" srcOrd="0" destOrd="0" presId="urn:microsoft.com/office/officeart/2018/2/layout/IconLabelList"/>
    <dgm:cxn modelId="{49F33757-EC1B-47A0-A281-FAAA03F5F47F}" type="presParOf" srcId="{D7E9E9FA-C6E0-403C-8379-F4DF1E82BFE4}" destId="{A45B214F-2EBF-44DB-BB2D-80055E78606D}" srcOrd="1" destOrd="0" presId="urn:microsoft.com/office/officeart/2018/2/layout/IconLabelList"/>
    <dgm:cxn modelId="{6FECEB60-AD23-4C91-B55B-DE2F931E5D20}" type="presParOf" srcId="{D7E9E9FA-C6E0-403C-8379-F4DF1E82BFE4}" destId="{D138EADC-8C3C-4B8D-992B-472BF2B39A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4778DA-B226-4F6E-9722-6269F8357C9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5F2E82-2B30-4DA3-B32A-45C85E8DEC1A}">
      <dgm:prSet/>
      <dgm:spPr/>
      <dgm:t>
        <a:bodyPr/>
        <a:lstStyle/>
        <a:p>
          <a:r>
            <a:rPr lang="en-US" dirty="0"/>
            <a:t>Practice for an interview</a:t>
          </a:r>
        </a:p>
      </dgm:t>
    </dgm:pt>
    <dgm:pt modelId="{16E7825D-B5D2-4B0F-8731-7185E8117CCB}" type="parTrans" cxnId="{C1267476-0D5E-4B24-B46B-61376C734328}">
      <dgm:prSet/>
      <dgm:spPr/>
      <dgm:t>
        <a:bodyPr/>
        <a:lstStyle/>
        <a:p>
          <a:endParaRPr lang="en-US"/>
        </a:p>
      </dgm:t>
    </dgm:pt>
    <dgm:pt modelId="{71577323-8721-4F51-8C78-1AE47F03D50D}" type="sibTrans" cxnId="{C1267476-0D5E-4B24-B46B-61376C734328}">
      <dgm:prSet/>
      <dgm:spPr/>
      <dgm:t>
        <a:bodyPr/>
        <a:lstStyle/>
        <a:p>
          <a:endParaRPr lang="en-US"/>
        </a:p>
      </dgm:t>
    </dgm:pt>
    <dgm:pt modelId="{0BC0CA03-0D88-451B-828C-C64ED83F1278}">
      <dgm:prSet/>
      <dgm:spPr/>
      <dgm:t>
        <a:bodyPr/>
        <a:lstStyle/>
        <a:p>
          <a:r>
            <a:rPr lang="en-US"/>
            <a:t>Apply for a new position</a:t>
          </a:r>
        </a:p>
      </dgm:t>
    </dgm:pt>
    <dgm:pt modelId="{852B5B67-5DB2-4BE6-8444-73DFE3589AF2}" type="parTrans" cxnId="{2009DC44-6AC7-4F07-B432-E64FE244F010}">
      <dgm:prSet/>
      <dgm:spPr/>
      <dgm:t>
        <a:bodyPr/>
        <a:lstStyle/>
        <a:p>
          <a:endParaRPr lang="en-US"/>
        </a:p>
      </dgm:t>
    </dgm:pt>
    <dgm:pt modelId="{83AD8B48-2052-4F7C-969C-CE2915FC2F8F}" type="sibTrans" cxnId="{2009DC44-6AC7-4F07-B432-E64FE244F010}">
      <dgm:prSet/>
      <dgm:spPr/>
      <dgm:t>
        <a:bodyPr/>
        <a:lstStyle/>
        <a:p>
          <a:endParaRPr lang="en-US"/>
        </a:p>
      </dgm:t>
    </dgm:pt>
    <dgm:pt modelId="{B15920E3-3F45-4B19-8DE6-4B1383C74424}" type="pres">
      <dgm:prSet presAssocID="{174778DA-B226-4F6E-9722-6269F8357C9E}" presName="diagram" presStyleCnt="0">
        <dgm:presLayoutVars>
          <dgm:dir/>
          <dgm:resizeHandles val="exact"/>
        </dgm:presLayoutVars>
      </dgm:prSet>
      <dgm:spPr/>
    </dgm:pt>
    <dgm:pt modelId="{D9457E0A-DD85-4E51-9DF0-F73814471679}" type="pres">
      <dgm:prSet presAssocID="{525F2E82-2B30-4DA3-B32A-45C85E8DEC1A}" presName="node" presStyleLbl="node1" presStyleIdx="0" presStyleCnt="2">
        <dgm:presLayoutVars>
          <dgm:bulletEnabled val="1"/>
        </dgm:presLayoutVars>
      </dgm:prSet>
      <dgm:spPr/>
    </dgm:pt>
    <dgm:pt modelId="{98D0C3A3-832F-498B-9AB8-6156EA394035}" type="pres">
      <dgm:prSet presAssocID="{71577323-8721-4F51-8C78-1AE47F03D50D}" presName="sibTrans" presStyleCnt="0"/>
      <dgm:spPr/>
    </dgm:pt>
    <dgm:pt modelId="{16AABCA2-4D2B-4FE7-B00C-2FDE39B65772}" type="pres">
      <dgm:prSet presAssocID="{0BC0CA03-0D88-451B-828C-C64ED83F1278}" presName="node" presStyleLbl="node1" presStyleIdx="1" presStyleCnt="2">
        <dgm:presLayoutVars>
          <dgm:bulletEnabled val="1"/>
        </dgm:presLayoutVars>
      </dgm:prSet>
      <dgm:spPr/>
    </dgm:pt>
  </dgm:ptLst>
  <dgm:cxnLst>
    <dgm:cxn modelId="{C4AAEB20-B5CD-4813-972D-914D65624EA2}" type="presOf" srcId="{525F2E82-2B30-4DA3-B32A-45C85E8DEC1A}" destId="{D9457E0A-DD85-4E51-9DF0-F73814471679}" srcOrd="0" destOrd="0" presId="urn:microsoft.com/office/officeart/2005/8/layout/default"/>
    <dgm:cxn modelId="{2009DC44-6AC7-4F07-B432-E64FE244F010}" srcId="{174778DA-B226-4F6E-9722-6269F8357C9E}" destId="{0BC0CA03-0D88-451B-828C-C64ED83F1278}" srcOrd="1" destOrd="0" parTransId="{852B5B67-5DB2-4BE6-8444-73DFE3589AF2}" sibTransId="{83AD8B48-2052-4F7C-969C-CE2915FC2F8F}"/>
    <dgm:cxn modelId="{29D11670-17DD-498D-832D-09F419F14725}" type="presOf" srcId="{174778DA-B226-4F6E-9722-6269F8357C9E}" destId="{B15920E3-3F45-4B19-8DE6-4B1383C74424}" srcOrd="0" destOrd="0" presId="urn:microsoft.com/office/officeart/2005/8/layout/default"/>
    <dgm:cxn modelId="{C1267476-0D5E-4B24-B46B-61376C734328}" srcId="{174778DA-B226-4F6E-9722-6269F8357C9E}" destId="{525F2E82-2B30-4DA3-B32A-45C85E8DEC1A}" srcOrd="0" destOrd="0" parTransId="{16E7825D-B5D2-4B0F-8731-7185E8117CCB}" sibTransId="{71577323-8721-4F51-8C78-1AE47F03D50D}"/>
    <dgm:cxn modelId="{0605F87B-A594-411D-B047-55641154E61C}" type="presOf" srcId="{0BC0CA03-0D88-451B-828C-C64ED83F1278}" destId="{16AABCA2-4D2B-4FE7-B00C-2FDE39B65772}" srcOrd="0" destOrd="0" presId="urn:microsoft.com/office/officeart/2005/8/layout/default"/>
    <dgm:cxn modelId="{CDA4A134-13A5-4F93-B94A-CD274D6BB185}" type="presParOf" srcId="{B15920E3-3F45-4B19-8DE6-4B1383C74424}" destId="{D9457E0A-DD85-4E51-9DF0-F73814471679}" srcOrd="0" destOrd="0" presId="urn:microsoft.com/office/officeart/2005/8/layout/default"/>
    <dgm:cxn modelId="{16E9A1C4-63D9-4710-9AD7-33D784685F1D}" type="presParOf" srcId="{B15920E3-3F45-4B19-8DE6-4B1383C74424}" destId="{98D0C3A3-832F-498B-9AB8-6156EA394035}" srcOrd="1" destOrd="0" presId="urn:microsoft.com/office/officeart/2005/8/layout/default"/>
    <dgm:cxn modelId="{035478E9-3DBD-4E3F-8789-70FE0E567AF3}" type="presParOf" srcId="{B15920E3-3F45-4B19-8DE6-4B1383C74424}" destId="{16AABCA2-4D2B-4FE7-B00C-2FDE39B657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F036-328C-4209-84BE-9779402D8EE1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D09C4-A9E6-4BD2-873F-73CBDF048D42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time…</a:t>
          </a:r>
        </a:p>
      </dsp:txBody>
      <dsp:txXfrm>
        <a:off x="59990" y="2654049"/>
        <a:ext cx="3226223" cy="720000"/>
      </dsp:txXfrm>
    </dsp:sp>
    <dsp:sp modelId="{305D09E0-A4D4-4B20-AB0C-FAB5C2F25462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76B3-48D3-455E-9575-D4B35FF802EE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Short, achievable sooner</a:t>
          </a:r>
        </a:p>
      </dsp:txBody>
      <dsp:txXfrm>
        <a:off x="3850802" y="2654049"/>
        <a:ext cx="3226223" cy="720000"/>
      </dsp:txXfrm>
    </dsp:sp>
    <dsp:sp modelId="{BC451BEA-5BBC-46A4-86FF-9F35F7492961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6E7DC-1810-4870-8439-A7866ABE3848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Long, takes more time</a:t>
          </a:r>
        </a:p>
      </dsp:txBody>
      <dsp:txXfrm>
        <a:off x="7641615" y="2654049"/>
        <a:ext cx="3226223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3055E-693C-463B-9A95-A5E91097393C}">
      <dsp:nvSpPr>
        <dsp:cNvPr id="0" name=""/>
        <dsp:cNvSpPr/>
      </dsp:nvSpPr>
      <dsp:spPr>
        <a:xfrm>
          <a:off x="460676" y="978949"/>
          <a:ext cx="1252002" cy="125200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EEC04-2398-4AE7-96BD-67BACBEAD62B}">
      <dsp:nvSpPr>
        <dsp:cNvPr id="0" name=""/>
        <dsp:cNvSpPr/>
      </dsp:nvSpPr>
      <dsp:spPr>
        <a:xfrm>
          <a:off x="723596" y="1241870"/>
          <a:ext cx="726161" cy="726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8E8FB-4FFC-4318-AB4C-705965A5596F}">
      <dsp:nvSpPr>
        <dsp:cNvPr id="0" name=""/>
        <dsp:cNvSpPr/>
      </dsp:nvSpPr>
      <dsp:spPr>
        <a:xfrm>
          <a:off x="1980964" y="978949"/>
          <a:ext cx="2951147" cy="125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Dress for an interview</a:t>
          </a:r>
        </a:p>
      </dsp:txBody>
      <dsp:txXfrm>
        <a:off x="1980964" y="978949"/>
        <a:ext cx="2951147" cy="1252002"/>
      </dsp:txXfrm>
    </dsp:sp>
    <dsp:sp modelId="{42B2E7C2-A51C-44EA-97AB-F05657476EEC}">
      <dsp:nvSpPr>
        <dsp:cNvPr id="0" name=""/>
        <dsp:cNvSpPr/>
      </dsp:nvSpPr>
      <dsp:spPr>
        <a:xfrm>
          <a:off x="5446327" y="978949"/>
          <a:ext cx="1252002" cy="125200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084DC-928C-400F-95AA-C2F395757F47}">
      <dsp:nvSpPr>
        <dsp:cNvPr id="0" name=""/>
        <dsp:cNvSpPr/>
      </dsp:nvSpPr>
      <dsp:spPr>
        <a:xfrm>
          <a:off x="5709248" y="1241870"/>
          <a:ext cx="726161" cy="7261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D4573-0144-46F9-8DA3-0F19C53B2B40}">
      <dsp:nvSpPr>
        <dsp:cNvPr id="0" name=""/>
        <dsp:cNvSpPr/>
      </dsp:nvSpPr>
      <dsp:spPr>
        <a:xfrm>
          <a:off x="6966615" y="978949"/>
          <a:ext cx="2951147" cy="125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my elevator speech</a:t>
          </a:r>
        </a:p>
      </dsp:txBody>
      <dsp:txXfrm>
        <a:off x="6966615" y="978949"/>
        <a:ext cx="2951147" cy="1252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A59BF-1BDE-4183-ABBC-B818EEB567B7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974D5-F0B2-4FDE-B91D-D7186108837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Go to an interview</a:t>
          </a:r>
        </a:p>
      </dsp:txBody>
      <dsp:txXfrm>
        <a:off x="559800" y="3022743"/>
        <a:ext cx="4320000" cy="720000"/>
      </dsp:txXfrm>
    </dsp:sp>
    <dsp:sp modelId="{2297BCDB-B0F6-4A70-879D-93A5D2DBC76E}">
      <dsp:nvSpPr>
        <dsp:cNvPr id="0" name=""/>
        <dsp:cNvSpPr/>
      </dsp:nvSpPr>
      <dsp:spPr>
        <a:xfrm>
          <a:off x="6534785" y="1276883"/>
          <a:ext cx="1944000" cy="1944000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4FDE2-16C0-4E5D-A8B9-53889CAB768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Get the job!!!</a:t>
          </a:r>
        </a:p>
      </dsp:txBody>
      <dsp:txXfrm>
        <a:off x="5635800" y="3022743"/>
        <a:ext cx="432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B6DF1-3371-47A5-8AD0-D544624248F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4936D-BF3C-479F-B9F6-6A54E8178DC5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Most important, have a goal!!</a:t>
          </a:r>
        </a:p>
      </dsp:txBody>
      <dsp:txXfrm>
        <a:off x="559800" y="3022743"/>
        <a:ext cx="4320000" cy="720000"/>
      </dsp:txXfrm>
    </dsp:sp>
    <dsp:sp modelId="{EFEF83ED-7B02-47E2-90B8-64834339C171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5341-0168-4CA9-9915-062B60DDAF3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You can do it.!</a:t>
          </a:r>
        </a:p>
      </dsp:txBody>
      <dsp:txXfrm>
        <a:off x="5635800" y="3022743"/>
        <a:ext cx="432000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31926-EC4B-4E86-AFED-B0CE1B4E25AE}">
      <dsp:nvSpPr>
        <dsp:cNvPr id="0" name=""/>
        <dsp:cNvSpPr/>
      </dsp:nvSpPr>
      <dsp:spPr>
        <a:xfrm>
          <a:off x="3735" y="530214"/>
          <a:ext cx="2022288" cy="1213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Elevator speech</a:t>
          </a:r>
        </a:p>
      </dsp:txBody>
      <dsp:txXfrm>
        <a:off x="3735" y="530214"/>
        <a:ext cx="2022288" cy="1213373"/>
      </dsp:txXfrm>
    </dsp:sp>
    <dsp:sp modelId="{C277DEF0-70FB-4713-834C-5021080F252C}">
      <dsp:nvSpPr>
        <dsp:cNvPr id="0" name=""/>
        <dsp:cNvSpPr/>
      </dsp:nvSpPr>
      <dsp:spPr>
        <a:xfrm>
          <a:off x="2228252" y="530214"/>
          <a:ext cx="2022288" cy="1213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Get information </a:t>
          </a:r>
        </a:p>
      </dsp:txBody>
      <dsp:txXfrm>
        <a:off x="2228252" y="530214"/>
        <a:ext cx="2022288" cy="1213373"/>
      </dsp:txXfrm>
    </dsp:sp>
    <dsp:sp modelId="{1C0EF057-2CB9-47ED-9BDE-7F15AE2F72B7}">
      <dsp:nvSpPr>
        <dsp:cNvPr id="0" name=""/>
        <dsp:cNvSpPr/>
      </dsp:nvSpPr>
      <dsp:spPr>
        <a:xfrm>
          <a:off x="4452770" y="530214"/>
          <a:ext cx="2022288" cy="1213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Fill out application</a:t>
          </a:r>
        </a:p>
      </dsp:txBody>
      <dsp:txXfrm>
        <a:off x="4452770" y="530214"/>
        <a:ext cx="2022288" cy="1213373"/>
      </dsp:txXfrm>
    </dsp:sp>
    <dsp:sp modelId="{357CF047-18DA-468A-8BE3-1C40B45C767E}">
      <dsp:nvSpPr>
        <dsp:cNvPr id="0" name=""/>
        <dsp:cNvSpPr/>
      </dsp:nvSpPr>
      <dsp:spPr>
        <a:xfrm>
          <a:off x="6677287" y="530214"/>
          <a:ext cx="2022288" cy="1213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Make a resume</a:t>
          </a:r>
        </a:p>
      </dsp:txBody>
      <dsp:txXfrm>
        <a:off x="6677287" y="530214"/>
        <a:ext cx="2022288" cy="1213373"/>
      </dsp:txXfrm>
    </dsp:sp>
    <dsp:sp modelId="{F68F3E3D-31BF-4E6C-9DB9-3CA95EEB1B23}">
      <dsp:nvSpPr>
        <dsp:cNvPr id="0" name=""/>
        <dsp:cNvSpPr/>
      </dsp:nvSpPr>
      <dsp:spPr>
        <a:xfrm>
          <a:off x="8901805" y="530214"/>
          <a:ext cx="2022288" cy="12133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Apply for a new position</a:t>
          </a:r>
        </a:p>
      </dsp:txBody>
      <dsp:txXfrm>
        <a:off x="8901805" y="530214"/>
        <a:ext cx="2022288" cy="1213373"/>
      </dsp:txXfrm>
    </dsp:sp>
    <dsp:sp modelId="{E689DD0E-F5D7-45ED-B1BD-36DFA475FE7F}">
      <dsp:nvSpPr>
        <dsp:cNvPr id="0" name=""/>
        <dsp:cNvSpPr/>
      </dsp:nvSpPr>
      <dsp:spPr>
        <a:xfrm>
          <a:off x="1115993" y="1945816"/>
          <a:ext cx="2022288" cy="1213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Practice interview</a:t>
          </a:r>
        </a:p>
      </dsp:txBody>
      <dsp:txXfrm>
        <a:off x="1115993" y="1945816"/>
        <a:ext cx="2022288" cy="1213373"/>
      </dsp:txXfrm>
    </dsp:sp>
    <dsp:sp modelId="{51220E06-FB02-4396-BCB4-E2D29947F5E1}">
      <dsp:nvSpPr>
        <dsp:cNvPr id="0" name=""/>
        <dsp:cNvSpPr/>
      </dsp:nvSpPr>
      <dsp:spPr>
        <a:xfrm>
          <a:off x="3340511" y="1945816"/>
          <a:ext cx="2022288" cy="1213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Dress for interview</a:t>
          </a:r>
        </a:p>
      </dsp:txBody>
      <dsp:txXfrm>
        <a:off x="3340511" y="1945816"/>
        <a:ext cx="2022288" cy="1213373"/>
      </dsp:txXfrm>
    </dsp:sp>
    <dsp:sp modelId="{8E606D52-42B6-410B-8ED9-50BBC1726BA9}">
      <dsp:nvSpPr>
        <dsp:cNvPr id="0" name=""/>
        <dsp:cNvSpPr/>
      </dsp:nvSpPr>
      <dsp:spPr>
        <a:xfrm>
          <a:off x="5565028" y="1945816"/>
          <a:ext cx="2022288" cy="1213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Job fair</a:t>
          </a:r>
        </a:p>
      </dsp:txBody>
      <dsp:txXfrm>
        <a:off x="5565028" y="1945816"/>
        <a:ext cx="2022288" cy="1213373"/>
      </dsp:txXfrm>
    </dsp:sp>
    <dsp:sp modelId="{42A39906-0DCE-4F1D-AE01-38768332EE56}">
      <dsp:nvSpPr>
        <dsp:cNvPr id="0" name=""/>
        <dsp:cNvSpPr/>
      </dsp:nvSpPr>
      <dsp:spPr>
        <a:xfrm>
          <a:off x="7789546" y="1945816"/>
          <a:ext cx="2022288" cy="1213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Get a job!</a:t>
          </a:r>
        </a:p>
      </dsp:txBody>
      <dsp:txXfrm>
        <a:off x="7789546" y="1945816"/>
        <a:ext cx="2022288" cy="1213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C1D53-B45F-45B1-9201-EB7324CA561F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DE15A-1DB8-4965-82BC-8D399B65721D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Exercise at least 30 minutes a day for 3 days</a:t>
          </a:r>
        </a:p>
      </dsp:txBody>
      <dsp:txXfrm>
        <a:off x="765914" y="2943510"/>
        <a:ext cx="4320000" cy="720000"/>
      </dsp:txXfrm>
    </dsp:sp>
    <dsp:sp modelId="{72706EFE-F1BF-4668-9E3B-D6D163EC6D34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3959-A772-4AD4-8B38-D3D980FCEC2E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down your strengths</a:t>
          </a:r>
        </a:p>
      </dsp:txBody>
      <dsp:txXfrm>
        <a:off x="5841914" y="294351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6B760-61BC-45AC-8F2E-6016E2269426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765EA-5AF1-4748-B555-5DE7000D4E01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down what you need to work on</a:t>
          </a:r>
        </a:p>
      </dsp:txBody>
      <dsp:txXfrm>
        <a:off x="765914" y="2943510"/>
        <a:ext cx="4320000" cy="720000"/>
      </dsp:txXfrm>
    </dsp:sp>
    <dsp:sp modelId="{0F2CA3A9-C065-4208-8213-1D0C7020FA75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292E4-7DBA-4163-A0FE-D5E0263912F4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Start your day with a positive saying</a:t>
          </a:r>
        </a:p>
      </dsp:txBody>
      <dsp:txXfrm>
        <a:off x="5841914" y="294351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A7F1D-7FE3-4978-94E7-E0C1138C57F1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099BB-2732-4AF0-A941-356574E1BB31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in your journal 1x or more </a:t>
          </a:r>
        </a:p>
      </dsp:txBody>
      <dsp:txXfrm>
        <a:off x="765914" y="2943510"/>
        <a:ext cx="4320000" cy="720000"/>
      </dsp:txXfrm>
    </dsp:sp>
    <dsp:sp modelId="{5E096F80-2E12-40C9-8653-9C8483EC54AE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A0013-BC83-43F1-BEC4-C3E45C544C84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a job list</a:t>
          </a:r>
        </a:p>
      </dsp:txBody>
      <dsp:txXfrm>
        <a:off x="5841914" y="2943510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1DD8-8FCE-48C0-AAED-C416EB1FB38F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CD688-D3E1-43A4-88FB-4455FC5E6E95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Practice introducing yourself</a:t>
          </a:r>
        </a:p>
      </dsp:txBody>
      <dsp:txXfrm>
        <a:off x="765914" y="2943510"/>
        <a:ext cx="4320000" cy="720000"/>
      </dsp:txXfrm>
    </dsp:sp>
    <dsp:sp modelId="{4224CA5C-73C1-4DD0-9B5E-47CF9E2D1153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04203-6462-4B41-960A-0683778C3FE7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Start volunteering</a:t>
          </a:r>
        </a:p>
      </dsp:txBody>
      <dsp:txXfrm>
        <a:off x="5841914" y="2943510"/>
        <a:ext cx="432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7A9B-D2E5-4B3A-B791-802573AA9C2D}">
      <dsp:nvSpPr>
        <dsp:cNvPr id="0" name=""/>
        <dsp:cNvSpPr/>
      </dsp:nvSpPr>
      <dsp:spPr>
        <a:xfrm>
          <a:off x="1090511" y="80148"/>
          <a:ext cx="758237" cy="758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3760E-6A66-435C-990A-1D26FDA38987}">
      <dsp:nvSpPr>
        <dsp:cNvPr id="0" name=""/>
        <dsp:cNvSpPr/>
      </dsp:nvSpPr>
      <dsp:spPr>
        <a:xfrm>
          <a:off x="1249741" y="239377"/>
          <a:ext cx="439777" cy="439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42521-AC98-4926-847F-7B2A10BABE24}">
      <dsp:nvSpPr>
        <dsp:cNvPr id="0" name=""/>
        <dsp:cNvSpPr/>
      </dsp:nvSpPr>
      <dsp:spPr>
        <a:xfrm>
          <a:off x="2011228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a job list</a:t>
          </a:r>
        </a:p>
      </dsp:txBody>
      <dsp:txXfrm>
        <a:off x="2011228" y="80148"/>
        <a:ext cx="1787272" cy="758237"/>
      </dsp:txXfrm>
    </dsp:sp>
    <dsp:sp modelId="{F5B03243-CA21-44FE-B0F3-14186ED6B564}">
      <dsp:nvSpPr>
        <dsp:cNvPr id="0" name=""/>
        <dsp:cNvSpPr/>
      </dsp:nvSpPr>
      <dsp:spPr>
        <a:xfrm>
          <a:off x="4109919" y="80148"/>
          <a:ext cx="758237" cy="758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93E9C-D178-4956-A940-E8DA81BC40F5}">
      <dsp:nvSpPr>
        <dsp:cNvPr id="0" name=""/>
        <dsp:cNvSpPr/>
      </dsp:nvSpPr>
      <dsp:spPr>
        <a:xfrm>
          <a:off x="4269149" y="239377"/>
          <a:ext cx="439777" cy="439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E5AC9-D261-492D-89E6-2D53B222DAA3}">
      <dsp:nvSpPr>
        <dsp:cNvPr id="0" name=""/>
        <dsp:cNvSpPr/>
      </dsp:nvSpPr>
      <dsp:spPr>
        <a:xfrm>
          <a:off x="5030636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Volunteer</a:t>
          </a:r>
        </a:p>
      </dsp:txBody>
      <dsp:txXfrm>
        <a:off x="5030636" y="80148"/>
        <a:ext cx="1787272" cy="758237"/>
      </dsp:txXfrm>
    </dsp:sp>
    <dsp:sp modelId="{A0B5C575-E4D9-4D8A-B0BE-9CD4AB9D793C}">
      <dsp:nvSpPr>
        <dsp:cNvPr id="0" name=""/>
        <dsp:cNvSpPr/>
      </dsp:nvSpPr>
      <dsp:spPr>
        <a:xfrm>
          <a:off x="7129327" y="80148"/>
          <a:ext cx="758237" cy="7582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8E9C4-73CB-4859-B730-5032CEF475EA}">
      <dsp:nvSpPr>
        <dsp:cNvPr id="0" name=""/>
        <dsp:cNvSpPr/>
      </dsp:nvSpPr>
      <dsp:spPr>
        <a:xfrm>
          <a:off x="7288557" y="239377"/>
          <a:ext cx="439777" cy="439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F12C-DE2B-4FAD-9C2D-797359C94BD5}">
      <dsp:nvSpPr>
        <dsp:cNvPr id="0" name=""/>
        <dsp:cNvSpPr/>
      </dsp:nvSpPr>
      <dsp:spPr>
        <a:xfrm>
          <a:off x="8050044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Practice introducing yourself</a:t>
          </a:r>
        </a:p>
      </dsp:txBody>
      <dsp:txXfrm>
        <a:off x="8050044" y="80148"/>
        <a:ext cx="1787272" cy="758237"/>
      </dsp:txXfrm>
    </dsp:sp>
    <dsp:sp modelId="{0E8FAAAF-57A4-47D9-B89C-C269304D782E}">
      <dsp:nvSpPr>
        <dsp:cNvPr id="0" name=""/>
        <dsp:cNvSpPr/>
      </dsp:nvSpPr>
      <dsp:spPr>
        <a:xfrm>
          <a:off x="1090511" y="1465583"/>
          <a:ext cx="758237" cy="7582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48E6F-C803-44C7-A451-7F6B6800CE60}">
      <dsp:nvSpPr>
        <dsp:cNvPr id="0" name=""/>
        <dsp:cNvSpPr/>
      </dsp:nvSpPr>
      <dsp:spPr>
        <a:xfrm>
          <a:off x="1249741" y="1624813"/>
          <a:ext cx="439777" cy="439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A080D-7439-4188-B0DF-400E772371D7}">
      <dsp:nvSpPr>
        <dsp:cNvPr id="0" name=""/>
        <dsp:cNvSpPr/>
      </dsp:nvSpPr>
      <dsp:spPr>
        <a:xfrm>
          <a:off x="2011228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in your journal</a:t>
          </a:r>
        </a:p>
      </dsp:txBody>
      <dsp:txXfrm>
        <a:off x="2011228" y="1465583"/>
        <a:ext cx="1787272" cy="758237"/>
      </dsp:txXfrm>
    </dsp:sp>
    <dsp:sp modelId="{A204D75E-0B91-4EA1-B96F-4392947E5838}">
      <dsp:nvSpPr>
        <dsp:cNvPr id="0" name=""/>
        <dsp:cNvSpPr/>
      </dsp:nvSpPr>
      <dsp:spPr>
        <a:xfrm>
          <a:off x="4109919" y="1465583"/>
          <a:ext cx="758237" cy="7582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F57A0-E914-4C1B-A3DC-B884F1D2E252}">
      <dsp:nvSpPr>
        <dsp:cNvPr id="0" name=""/>
        <dsp:cNvSpPr/>
      </dsp:nvSpPr>
      <dsp:spPr>
        <a:xfrm>
          <a:off x="4269149" y="1624813"/>
          <a:ext cx="439777" cy="439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239B7-D54F-4520-9600-F0CC019B2131}">
      <dsp:nvSpPr>
        <dsp:cNvPr id="0" name=""/>
        <dsp:cNvSpPr/>
      </dsp:nvSpPr>
      <dsp:spPr>
        <a:xfrm>
          <a:off x="5030636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with positive saying</a:t>
          </a:r>
        </a:p>
      </dsp:txBody>
      <dsp:txXfrm>
        <a:off x="5030636" y="1465583"/>
        <a:ext cx="1787272" cy="758237"/>
      </dsp:txXfrm>
    </dsp:sp>
    <dsp:sp modelId="{D126276E-3399-43EE-A618-7B3E4B4BE118}">
      <dsp:nvSpPr>
        <dsp:cNvPr id="0" name=""/>
        <dsp:cNvSpPr/>
      </dsp:nvSpPr>
      <dsp:spPr>
        <a:xfrm>
          <a:off x="7129327" y="1465583"/>
          <a:ext cx="758237" cy="758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662F3-4200-4DDC-8513-5D2FA3828CE1}">
      <dsp:nvSpPr>
        <dsp:cNvPr id="0" name=""/>
        <dsp:cNvSpPr/>
      </dsp:nvSpPr>
      <dsp:spPr>
        <a:xfrm>
          <a:off x="7288557" y="1624813"/>
          <a:ext cx="439777" cy="4397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C2533-60F7-4B95-88B3-04721D4BEE34}">
      <dsp:nvSpPr>
        <dsp:cNvPr id="0" name=""/>
        <dsp:cNvSpPr/>
      </dsp:nvSpPr>
      <dsp:spPr>
        <a:xfrm>
          <a:off x="8050044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Exercise </a:t>
          </a:r>
        </a:p>
      </dsp:txBody>
      <dsp:txXfrm>
        <a:off x="8050044" y="1465583"/>
        <a:ext cx="1787272" cy="758237"/>
      </dsp:txXfrm>
    </dsp:sp>
    <dsp:sp modelId="{A0A2A1BF-C3F1-41A4-9438-A7EC02E99728}">
      <dsp:nvSpPr>
        <dsp:cNvPr id="0" name=""/>
        <dsp:cNvSpPr/>
      </dsp:nvSpPr>
      <dsp:spPr>
        <a:xfrm>
          <a:off x="1090511" y="2851019"/>
          <a:ext cx="758237" cy="758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F798C-676E-4484-B68E-896E37F40817}">
      <dsp:nvSpPr>
        <dsp:cNvPr id="0" name=""/>
        <dsp:cNvSpPr/>
      </dsp:nvSpPr>
      <dsp:spPr>
        <a:xfrm>
          <a:off x="1249741" y="3010249"/>
          <a:ext cx="439777" cy="43977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81BBD-58A0-400F-B371-F5659809F8A5}">
      <dsp:nvSpPr>
        <dsp:cNvPr id="0" name=""/>
        <dsp:cNvSpPr/>
      </dsp:nvSpPr>
      <dsp:spPr>
        <a:xfrm>
          <a:off x="2011228" y="2851019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down positive strengths</a:t>
          </a:r>
        </a:p>
      </dsp:txBody>
      <dsp:txXfrm>
        <a:off x="2011228" y="2851019"/>
        <a:ext cx="1787272" cy="758237"/>
      </dsp:txXfrm>
    </dsp:sp>
    <dsp:sp modelId="{5275E740-D02E-4FB6-8E47-15E676C6C018}">
      <dsp:nvSpPr>
        <dsp:cNvPr id="0" name=""/>
        <dsp:cNvSpPr/>
      </dsp:nvSpPr>
      <dsp:spPr>
        <a:xfrm>
          <a:off x="4109919" y="2851019"/>
          <a:ext cx="758237" cy="7582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6BFBA-5EB6-4E7E-A776-5F6101586367}">
      <dsp:nvSpPr>
        <dsp:cNvPr id="0" name=""/>
        <dsp:cNvSpPr/>
      </dsp:nvSpPr>
      <dsp:spPr>
        <a:xfrm>
          <a:off x="4269149" y="3010249"/>
          <a:ext cx="439777" cy="43977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E9C14-CFC3-4D63-BCD4-4CC0E4335145}">
      <dsp:nvSpPr>
        <dsp:cNvPr id="0" name=""/>
        <dsp:cNvSpPr/>
      </dsp:nvSpPr>
      <dsp:spPr>
        <a:xfrm>
          <a:off x="5030636" y="2851019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Think about what you need to work on</a:t>
          </a:r>
        </a:p>
      </dsp:txBody>
      <dsp:txXfrm>
        <a:off x="5030636" y="2851019"/>
        <a:ext cx="1787272" cy="758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A783-5BC7-421F-A5B9-5F12FC170829}">
      <dsp:nvSpPr>
        <dsp:cNvPr id="0" name=""/>
        <dsp:cNvSpPr/>
      </dsp:nvSpPr>
      <dsp:spPr>
        <a:xfrm>
          <a:off x="0" y="810741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3660B-426B-4250-8A7B-8A15AD1A26A7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297BA-EF00-472B-99B3-FD8CB3DE59D6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Get information on a job</a:t>
          </a:r>
        </a:p>
      </dsp:txBody>
      <dsp:txXfrm>
        <a:off x="1507738" y="707092"/>
        <a:ext cx="9007861" cy="1305401"/>
      </dsp:txXfrm>
    </dsp:sp>
    <dsp:sp modelId="{E187A578-8D93-45E4-9DA1-11D7B4DD3088}">
      <dsp:nvSpPr>
        <dsp:cNvPr id="0" name=""/>
        <dsp:cNvSpPr/>
      </dsp:nvSpPr>
      <dsp:spPr>
        <a:xfrm>
          <a:off x="0" y="2436331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757C0-8D8D-430E-A1F1-435827F5EA56}">
      <dsp:nvSpPr>
        <dsp:cNvPr id="0" name=""/>
        <dsp:cNvSpPr/>
      </dsp:nvSpPr>
      <dsp:spPr>
        <a:xfrm>
          <a:off x="364068" y="2655498"/>
          <a:ext cx="914393" cy="717970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AE4BA-80C4-4DB9-BC24-29CD99B488F7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 to a job fair</a:t>
          </a:r>
        </a:p>
      </dsp:txBody>
      <dsp:txXfrm>
        <a:off x="1507738" y="2338844"/>
        <a:ext cx="9007861" cy="1305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A331C-A9E5-47B2-B220-0768C0E944FE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FFB9-3FC3-4F1E-8C0B-C8B36C93382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Make a resume</a:t>
          </a:r>
        </a:p>
      </dsp:txBody>
      <dsp:txXfrm>
        <a:off x="559800" y="3022743"/>
        <a:ext cx="4320000" cy="720000"/>
      </dsp:txXfrm>
    </dsp:sp>
    <dsp:sp modelId="{AA61A62E-BAF4-4337-8A7A-2CB42C078D49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8EADC-8C3C-4B8D-992B-472BF2B39A9F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Fill out an application</a:t>
          </a:r>
        </a:p>
      </dsp:txBody>
      <dsp:txXfrm>
        <a:off x="5635800" y="3022743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57E0A-DD85-4E51-9DF0-F73814471679}">
      <dsp:nvSpPr>
        <dsp:cNvPr id="0" name=""/>
        <dsp:cNvSpPr/>
      </dsp:nvSpPr>
      <dsp:spPr>
        <a:xfrm>
          <a:off x="1333" y="283965"/>
          <a:ext cx="5202457" cy="3121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Practice for an interview</a:t>
          </a:r>
        </a:p>
      </dsp:txBody>
      <dsp:txXfrm>
        <a:off x="1333" y="283965"/>
        <a:ext cx="5202457" cy="3121474"/>
      </dsp:txXfrm>
    </dsp:sp>
    <dsp:sp modelId="{16AABCA2-4D2B-4FE7-B00C-2FDE39B65772}">
      <dsp:nvSpPr>
        <dsp:cNvPr id="0" name=""/>
        <dsp:cNvSpPr/>
      </dsp:nvSpPr>
      <dsp:spPr>
        <a:xfrm>
          <a:off x="5724037" y="283965"/>
          <a:ext cx="5202457" cy="312147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Apply for a new position</a:t>
          </a:r>
        </a:p>
      </dsp:txBody>
      <dsp:txXfrm>
        <a:off x="5724037" y="283965"/>
        <a:ext cx="5202457" cy="3121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5181-19D8-D3C9-A9AA-282D6E847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CBB24-A55F-818E-48D7-1285B7AE7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80C4-880C-8C00-4ACE-20611939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EB99-0326-4672-08D5-0B90EDD3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917E-E315-1BA3-78FB-28663889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026E-069D-7B79-94FB-0202653E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EEC4-AD20-4CEC-E013-E3C11120F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1907-1799-9084-F20A-96F7D74D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3DDA-E1CE-8C9C-90C9-3A88BF5B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293C-E907-FA8D-6510-BD08DA51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1BB5F-8AB6-9283-083A-B971572F4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D23C3-95A3-383E-25DC-3293DC70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529F-FA5F-FCD2-20EB-5BEEFD36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AAB1-9367-B52F-89DF-75011E5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3541-59A7-A5CC-81EB-C050BDD5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877-E28A-B371-AE99-5869B845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045C-A21C-11F9-89D7-6D6BD894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DF5-7D65-432C-CC3E-872A7312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8CBF-30BB-E2F0-15BA-14C61C9E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8163-F758-811A-AE04-B14A4E3F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A85-FECB-046F-3CA6-9365BE10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7037C-3B2E-EF0F-443F-1B93CA18C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F593-5F2D-85A5-2E8B-C87652F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4209-255A-5352-F1F9-16ABFC37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4575-3500-DB7C-C8E5-9742AD8B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7167-DFEE-B154-45D2-537B3E4D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7008-80A4-DAC6-6302-9D5350637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F135-0BA2-72A5-C98F-8A8D82E6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1187-830E-A7CB-3A98-51F05B5F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D1CC-DC75-0A4B-F874-2757712F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FBD90-C0DB-9CEB-6B66-C850D0F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8E8E-28B2-C056-E15D-E611A3B2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A4E3-0138-A891-E762-ED48205D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71351-FF49-C80B-67E4-7A1611CFD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30643-78C6-055C-2720-387C5D269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47A49-5380-27FF-A463-4F0B84322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8D6E3-AB8A-0157-196C-3E4CD4A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AB114-506F-3FB0-8249-096B7B86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BF894-52DA-7684-62C8-BA5D9E29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F994-9A57-596A-DABC-B657682E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DC7AD-A41A-4682-3235-D10A992F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3F79C-92BE-2086-698E-AE1CAB3B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7139E-45B8-8392-C758-61200F7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A6EB2-2A80-C1F3-9747-997BF33B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DF4C3-6BFF-5D2D-96B3-7E239552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F4F00-A2AF-A6FC-5F59-3CFCB77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36FC-B2B2-9484-E43C-3C4DEC9A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87A3-5B2D-418A-189C-177A1330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5602E-6DC7-2015-1A13-23F8F95C0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9EEEA-3098-062F-8470-3FD09CDB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3B6DB-7B6D-AB18-D7D3-391E3CA0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A87DC-C3FF-364C-654D-48B23EC2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6C55-9B56-5D9B-7FB2-0C2CA3E6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50B73-6F79-C23B-F2F9-3925638D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83FF9-2E9F-F8CF-96CD-DEB8E74B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837D6-6A54-D722-D0DC-67F63E1E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67230-939C-D496-FDF3-ED1E67DF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F0D0D-BDA7-44DC-FE49-94D4F7A0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CEA6B-4C75-C40C-6827-FA802BF3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A558-35E3-106C-6714-4211444D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2325-9518-968D-417B-E0C655B92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14747-C741-4364-B9E6-49DE3BC796E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E082-4969-F869-5257-17DC60C29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B2D8-F699-63D6-D76F-40B22CBE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3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vetailrecruitment.co.uk/whats-difference-1st-2nd-interview/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46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9.xml"/><Relationship Id="rId9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A38DE-A5AA-C995-033F-8ABFF3325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Job Explorations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163AB-8E1F-B883-BD92-4F5D62575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/>
              <a:t>Short and Long Term Goals</a:t>
            </a:r>
          </a:p>
        </p:txBody>
      </p:sp>
    </p:spTree>
    <p:extLst>
      <p:ext uri="{BB962C8B-B14F-4D97-AF65-F5344CB8AC3E}">
        <p14:creationId xmlns:p14="http://schemas.microsoft.com/office/powerpoint/2010/main" val="39792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D9E86-6A12-73AD-8AE4-E284EBEB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Long 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9AC6-51E6-7F80-5A7F-58B171D1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778" y="4918500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ideas?</a:t>
            </a:r>
          </a:p>
        </p:txBody>
      </p:sp>
    </p:spTree>
    <p:extLst>
      <p:ext uri="{BB962C8B-B14F-4D97-AF65-F5344CB8AC3E}">
        <p14:creationId xmlns:p14="http://schemas.microsoft.com/office/powerpoint/2010/main" val="6845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F969-EB5F-C7CB-34C7-219A59DF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Terms Goals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14087C-8034-C430-ABBB-C1DDD4F6A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8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Address Book outline">
            <a:extLst>
              <a:ext uri="{FF2B5EF4-FFF2-40B4-BE49-F238E27FC236}">
                <a16:creationId xmlns:a16="http://schemas.microsoft.com/office/drawing/2014/main" id="{E0ED15AF-2095-7353-F292-EC5F86C7F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2266" y="43829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087B-D607-0A4C-48A3-94FB226F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Goals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 descr="Application form">
            <a:extLst>
              <a:ext uri="{FF2B5EF4-FFF2-40B4-BE49-F238E27FC236}">
                <a16:creationId xmlns:a16="http://schemas.microsoft.com/office/drawing/2014/main" id="{DE5C4450-9DD0-3E95-34B1-5AC2CD323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97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42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AD6A3-E091-7890-C846-0EFA1B78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Long Term Goals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DA70A5-ADBA-3457-D23C-DA03B3C20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89172"/>
              </p:ext>
            </p:extLst>
          </p:nvPr>
        </p:nvGraphicFramePr>
        <p:xfrm>
          <a:off x="778704" y="2273574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sitting at a table looking at another person&#10;&#10;Description automatically generated">
            <a:extLst>
              <a:ext uri="{FF2B5EF4-FFF2-40B4-BE49-F238E27FC236}">
                <a16:creationId xmlns:a16="http://schemas.microsoft.com/office/drawing/2014/main" id="{D51855D9-D6EC-F098-0E07-B1E856AC2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57064" y="5156928"/>
            <a:ext cx="2027321" cy="1352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DD395-E2AE-EEC9-4868-F6753186C6DB}"/>
              </a:ext>
            </a:extLst>
          </p:cNvPr>
          <p:cNvSpPr txBox="1"/>
          <p:nvPr/>
        </p:nvSpPr>
        <p:spPr>
          <a:xfrm>
            <a:off x="2244986" y="6758100"/>
            <a:ext cx="197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dovetailrecruitment.co.uk/whats-difference-1st-2nd-interview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 descr="Someone filling out a form.">
            <a:extLst>
              <a:ext uri="{FF2B5EF4-FFF2-40B4-BE49-F238E27FC236}">
                <a16:creationId xmlns:a16="http://schemas.microsoft.com/office/drawing/2014/main" id="{5FD1442B-AA2B-9BFA-5F88-0564110FD9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7617" y="5156928"/>
            <a:ext cx="2028311" cy="13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58FB-802D-68D6-D103-64280594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Long Term Goal</a:t>
            </a:r>
            <a:br>
              <a:rPr lang="en-US" sz="4800"/>
            </a:br>
            <a:endParaRPr lang="en-US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570D4B-873A-F08A-B12C-17CA115E3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15771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43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FF69-73DA-B459-CAAA-6F9945F7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CA33A4-5CE8-B48A-AC14-11727D694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41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952101B9-1348-90A6-B6CA-28BDD23BC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7664" y="2411391"/>
            <a:ext cx="1589903" cy="15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F577-BA4C-E4AC-227A-B21C65A5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maybe many more in-between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28495E-6782-1024-360D-5A3BD60C0F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70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2467E-0626-D69C-CA66-A6FB1A87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Long Term Goals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B38FE6-93DA-B9F7-B3DF-374EE4074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1840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7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8557-B72E-D2E1-9739-6B7F5A1C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got this!!!</a:t>
            </a:r>
          </a:p>
        </p:txBody>
      </p:sp>
      <p:pic>
        <p:nvPicPr>
          <p:cNvPr id="4" name="Content Placeholder 3" descr="A picture of 2 arm wrestling.">
            <a:extLst>
              <a:ext uri="{FF2B5EF4-FFF2-40B4-BE49-F238E27FC236}">
                <a16:creationId xmlns:a16="http://schemas.microsoft.com/office/drawing/2014/main" id="{43A827CB-44C1-DF46-5B35-BEB2A1A0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007" y="1825625"/>
            <a:ext cx="6251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26DD3-A3C9-A77A-F4B9-3DD43432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difference in short and long term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B86A-0F78-4CD8-FF41-F33378BAE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1122363"/>
            <a:ext cx="3505200" cy="426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6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Anyone?</a:t>
            </a: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7F175-7F7F-8A8D-0688-810C191F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difference is 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3E0B4-7EF6-0297-B9D4-2F3D5737B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573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2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lit desk with a computer in the background. Also a cup and eyeglasses on paper on the desk.">
            <a:extLst>
              <a:ext uri="{FF2B5EF4-FFF2-40B4-BE49-F238E27FC236}">
                <a16:creationId xmlns:a16="http://schemas.microsoft.com/office/drawing/2014/main" id="{89E33CD9-09A5-F4F5-5F41-F2D1DEB69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9" r="1451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DEB34-CEB0-A411-FB11-13E9C66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many of you have job goals?</a:t>
            </a:r>
          </a:p>
        </p:txBody>
      </p:sp>
    </p:spTree>
    <p:extLst>
      <p:ext uri="{BB962C8B-B14F-4D97-AF65-F5344CB8AC3E}">
        <p14:creationId xmlns:p14="http://schemas.microsoft.com/office/powerpoint/2010/main" val="277945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77D84-ECA6-18F6-2ACB-466B9C23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look at some short goals…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B5961F-9240-F3FF-79FA-12A35E997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0586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8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D081E-D43C-FC2C-DDB9-CBC7C16F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Short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7889E5-B6F9-7E2F-6B55-0A4CC82FE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094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15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84BF6-6591-6C3F-D735-7536C155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Short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3F0344-6778-FD7C-9E1F-2DE769F10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7093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82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02CDB-A6DF-DA63-CFB6-78E6476E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Short Goals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0C1B9A-8A5A-A295-DA01-06CF33711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2605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5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3BAF5-37B6-725D-76A2-58F1305C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Look Over These Again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34D3BD8-ED8D-070A-6F2A-CD5A7E9D6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08841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01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268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Job Explorations</vt:lpstr>
      <vt:lpstr>What is the difference in short and long term goals?</vt:lpstr>
      <vt:lpstr>The difference is …</vt:lpstr>
      <vt:lpstr>How many of you have job goals?</vt:lpstr>
      <vt:lpstr>Let’s look at some short goals…</vt:lpstr>
      <vt:lpstr>Short Goals</vt:lpstr>
      <vt:lpstr>Short Goals</vt:lpstr>
      <vt:lpstr>Short Goals </vt:lpstr>
      <vt:lpstr>Let’s Look Over These Again</vt:lpstr>
      <vt:lpstr>Let’s Look at Long Term Goals</vt:lpstr>
      <vt:lpstr>Long Terms Goals</vt:lpstr>
      <vt:lpstr>Long Term Goals </vt:lpstr>
      <vt:lpstr>Long Term Goals </vt:lpstr>
      <vt:lpstr>Long Term Goal </vt:lpstr>
      <vt:lpstr>Long Term Goals</vt:lpstr>
      <vt:lpstr>There maybe many more in-between goals</vt:lpstr>
      <vt:lpstr>Long Term Goals </vt:lpstr>
      <vt:lpstr>You got this!!!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Explorations</dc:title>
  <dc:creator>Elisia Doonan</dc:creator>
  <cp:lastModifiedBy>Elisia Doonan</cp:lastModifiedBy>
  <cp:revision>2</cp:revision>
  <dcterms:created xsi:type="dcterms:W3CDTF">2024-03-28T19:11:39Z</dcterms:created>
  <dcterms:modified xsi:type="dcterms:W3CDTF">2025-03-18T20:58:04Z</dcterms:modified>
</cp:coreProperties>
</file>