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60" r:id="rId4"/>
    <p:sldId id="258" r:id="rId5"/>
    <p:sldId id="266" r:id="rId6"/>
    <p:sldId id="261" r:id="rId7"/>
    <p:sldId id="269" r:id="rId8"/>
    <p:sldId id="264" r:id="rId9"/>
    <p:sldId id="257" r:id="rId10"/>
    <p:sldId id="272" r:id="rId11"/>
    <p:sldId id="259" r:id="rId12"/>
    <p:sldId id="271" r:id="rId13"/>
    <p:sldId id="26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 autoAdjust="0"/>
    <p:restoredTop sz="85714" autoAdjust="0"/>
  </p:normalViewPr>
  <p:slideViewPr>
    <p:cSldViewPr>
      <p:cViewPr varScale="1">
        <p:scale>
          <a:sx n="109" d="100"/>
          <a:sy n="109" d="100"/>
        </p:scale>
        <p:origin x="2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33590-551A-5B46-BC04-5D667846F8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8468D-33AA-9C4B-98F2-56843F15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8468D-33AA-9C4B-98F2-56843F1515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93957-09B7-770D-C8F7-590F6B362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29616-57D4-024E-FD23-73856E003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4F25FE-C273-49CB-87AC-E3ECD24ED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AEA3F-40C8-0A4A-90B6-A91C4DA4F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46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A86149-D61F-3BB5-D405-64632659E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A8B12-C7CC-CDEC-10F3-6ECE0EFCA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D63306-26E2-7312-FF83-8AA844F8D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DF4F5-69DE-4545-B776-66D6FBD17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30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C5A2A-DE46-70D5-E132-FE2788915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22CC3-D06D-7433-548C-2C8A621FE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F348F2-B009-70AD-4531-246918A4D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75815-7E0F-6E41-86C8-7440E1C53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32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031FD-848D-CDD1-AF1F-F0F7E7966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EB376-9233-974B-9ECE-0F2112497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20B6-C8C4-FB0F-48B8-73EA737C6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4F854-41A7-6749-89FF-BBD29A026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31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3ED13-D340-9FE5-7342-B9523FB73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FC16A-0F5C-F81D-21C9-FA43B3C42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1E5E4-0399-EB78-6938-97F7EAE8E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7FCB2-49B9-7B4E-A309-C8D102E58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9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F9EF3E-A01C-7F47-F58E-C7882FA47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9E0FD6-8863-B8D9-E6F2-B846579FB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71348-EF35-C657-CBEE-FDA2A90E7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A3D60-4EC2-3947-8946-690A00830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08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C03AC0-CF5B-767D-34BC-85D2E2A2C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C6BDE2-ECCE-D9E4-A9C7-87BAA79FFF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2F9E0B-4681-A7C2-AB73-FA7177669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FFAA5-2FEF-7E44-9847-E8918587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8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C9B69-4566-0B11-5E2B-22024CE93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6DD9D-707E-BE13-D735-C36807EE9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9833C-9F47-DA20-2044-F11F261EC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E4851-0D51-7A4D-BC87-39137089C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38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78A465-0502-2B59-395D-8F7E3BF2B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EEC072-0696-BA83-F096-B04B182A30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6A1DC7-04ED-CB2E-3A5C-DA118A297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D8039-7268-4A44-984F-59F6A28A3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72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A2D13B-36ED-3D1C-F82D-60E184BADE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02428B-F0A5-BFC0-0E89-6DB988469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EDC6F1-DC11-9ED2-EC25-7BFEB6D972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A72C3-BC7C-C64C-9A3E-C3761FCDD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67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AEE873-2C6D-D7F9-B89B-3433C033F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950EA-E520-C682-8F2D-8F4DFBBAE0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341D48-C8C4-EA42-7677-BCF43A86D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AD35B-6424-A84C-B8A5-7B86B8A00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9B70E0-1C7D-B33D-ADB0-B70EF25F3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D0FC0-8C09-4CF1-A5B0-0DF00879A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2D55F-D8C5-09A0-1434-8B4D0B4446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BFC81-E4CA-CD47-969D-89DBAB1ED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07F55-FEA9-58CF-CEDA-DF68F18D2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ABD53-9407-05B3-73DF-A9A940741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E2AC0-6915-C8DA-926F-7AF9AF5DA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A4A74-DE67-6B4F-B6C3-978A444E2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25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27A26BF-CE58-16B3-857C-3EB945D5E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B2623F-4A8D-E513-168A-594051343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045D78-67CB-F36C-28E0-C45514757F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61D87E-4332-6BFB-3C9C-B5D3DDCB90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FAB1E0-E9D2-D283-13B5-FBE0ACE19A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3B4AC9-BED5-DC44-8CF1-C43390591C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civics.com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9710DCA-925B-3D4B-C104-EF48D7A43A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6324600" cy="1470025"/>
          </a:xfrm>
        </p:spPr>
        <p:txBody>
          <a:bodyPr/>
          <a:lstStyle/>
          <a:p>
            <a:pPr eaLnBrk="1" hangingPunct="1"/>
            <a:r>
              <a:rPr lang="en-US" altLang="en-US" sz="7200" b="1">
                <a:latin typeface="Harrington" pitchFamily="82" charset="77"/>
              </a:rPr>
              <a:t>Halloween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18A0604-0924-36C3-C9D0-E23AD0818D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3581400"/>
            <a:ext cx="64008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Traditions and Safety Tips</a:t>
            </a:r>
          </a:p>
        </p:txBody>
      </p:sp>
      <p:grpSp>
        <p:nvGrpSpPr>
          <p:cNvPr id="2" name="Group 1" descr="Ghosts">
            <a:extLst>
              <a:ext uri="{FF2B5EF4-FFF2-40B4-BE49-F238E27FC236}">
                <a16:creationId xmlns:a16="http://schemas.microsoft.com/office/drawing/2014/main" id="{44D820AC-7472-3DF0-DCB9-1951F071E3A1}"/>
              </a:ext>
            </a:extLst>
          </p:cNvPr>
          <p:cNvGrpSpPr/>
          <p:nvPr/>
        </p:nvGrpSpPr>
        <p:grpSpPr>
          <a:xfrm>
            <a:off x="0" y="0"/>
            <a:ext cx="1524000" cy="6858000"/>
            <a:chOff x="0" y="0"/>
            <a:chExt cx="1524000" cy="6858000"/>
          </a:xfrm>
        </p:grpSpPr>
        <p:pic>
          <p:nvPicPr>
            <p:cNvPr id="2052" name="Picture 5">
              <a:extLst>
                <a:ext uri="{FF2B5EF4-FFF2-40B4-BE49-F238E27FC236}">
                  <a16:creationId xmlns:a16="http://schemas.microsoft.com/office/drawing/2014/main" id="{BF0DBCE5-21A2-146C-A66C-DF1914260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24000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6">
              <a:extLst>
                <a:ext uri="{FF2B5EF4-FFF2-40B4-BE49-F238E27FC236}">
                  <a16:creationId xmlns:a16="http://schemas.microsoft.com/office/drawing/2014/main" id="{A1E055A7-CD08-BAF0-3E2E-3E6FA8B28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19400"/>
              <a:ext cx="1524000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7">
              <a:extLst>
                <a:ext uri="{FF2B5EF4-FFF2-40B4-BE49-F238E27FC236}">
                  <a16:creationId xmlns:a16="http://schemas.microsoft.com/office/drawing/2014/main" id="{DE731637-CF13-8CC2-76D6-A5EDB0786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9063"/>
              <a:ext cx="1524000" cy="120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9">
              <a:extLst>
                <a:ext uri="{FF2B5EF4-FFF2-40B4-BE49-F238E27FC236}">
                  <a16:creationId xmlns:a16="http://schemas.microsoft.com/office/drawing/2014/main" id="{D38DF108-228D-F72B-CF48-F2E0F1724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4663"/>
              <a:ext cx="1524000" cy="120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10">
              <a:extLst>
                <a:ext uri="{FF2B5EF4-FFF2-40B4-BE49-F238E27FC236}">
                  <a16:creationId xmlns:a16="http://schemas.microsoft.com/office/drawing/2014/main" id="{7D3DBD55-BADB-D073-66B3-D2BF24AC2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656263"/>
              <a:ext cx="1524000" cy="120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7" name="Line 11">
            <a:extLst>
              <a:ext uri="{FF2B5EF4-FFF2-40B4-BE49-F238E27FC236}">
                <a16:creationId xmlns:a16="http://schemas.microsoft.com/office/drawing/2014/main" id="{45EC62CB-9345-EC8A-10BF-8767E940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8">
            <a:extLst>
              <a:ext uri="{FF2B5EF4-FFF2-40B4-BE49-F238E27FC236}">
                <a16:creationId xmlns:a16="http://schemas.microsoft.com/office/drawing/2014/main" id="{17149342-0F7C-4962-4C91-7B7216D6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82888"/>
            <a:ext cx="4191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Halloween Party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When:  Oct. 31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Time:  7:30 P.M.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Where:  1234 Main Street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	Westminster, CA 92683</a:t>
            </a:r>
          </a:p>
        </p:txBody>
      </p:sp>
      <p:pic>
        <p:nvPicPr>
          <p:cNvPr id="11267" name="Picture 7" descr="Party invitation">
            <a:extLst>
              <a:ext uri="{FF2B5EF4-FFF2-40B4-BE49-F238E27FC236}">
                <a16:creationId xmlns:a16="http://schemas.microsoft.com/office/drawing/2014/main" id="{FF6871E4-EF23-AB62-3BF4-5CBBEE5ED3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52550"/>
            <a:ext cx="6934200" cy="4903788"/>
          </a:xfrm>
        </p:spPr>
      </p:pic>
      <p:sp>
        <p:nvSpPr>
          <p:cNvPr id="11266" name="Rectangle 4">
            <a:extLst>
              <a:ext uri="{FF2B5EF4-FFF2-40B4-BE49-F238E27FC236}">
                <a16:creationId xmlns:a16="http://schemas.microsoft.com/office/drawing/2014/main" id="{BA6D4A94-CD62-58A7-8B09-2CF4EF31B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Party Invitation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Office worker dressed as a witch.">
            <a:extLst>
              <a:ext uri="{FF2B5EF4-FFF2-40B4-BE49-F238E27FC236}">
                <a16:creationId xmlns:a16="http://schemas.microsoft.com/office/drawing/2014/main" id="{EE763B4C-4957-AD7F-196D-16D39734224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3962400" cy="4495800"/>
          </a:xfr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6" name="Rectangle 9">
            <a:extLst>
              <a:ext uri="{FF2B5EF4-FFF2-40B4-BE49-F238E27FC236}">
                <a16:creationId xmlns:a16="http://schemas.microsoft.com/office/drawing/2014/main" id="{EDC3C131-C7D2-E36D-CCBE-C70AB9B24B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Some adults wear costumes at work.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This office worker is dressed like a witch.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13314" name="Rectangle 4">
            <a:extLst>
              <a:ext uri="{FF2B5EF4-FFF2-40B4-BE49-F238E27FC236}">
                <a16:creationId xmlns:a16="http://schemas.microsoft.com/office/drawing/2014/main" id="{B5F5C49C-2BE8-CE83-F568-9A0DCC218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Costumes at 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1">
            <a:extLst>
              <a:ext uri="{FF2B5EF4-FFF2-40B4-BE49-F238E27FC236}">
                <a16:creationId xmlns:a16="http://schemas.microsoft.com/office/drawing/2014/main" id="{F88AC768-6BC3-32BD-86C8-D07895ECD6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These adults like Halloween, too.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They are at a company party.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They are having fun.</a:t>
            </a:r>
          </a:p>
        </p:txBody>
      </p:sp>
      <p:pic>
        <p:nvPicPr>
          <p:cNvPr id="14340" name="Picture 12" descr="People at a costume party. ">
            <a:extLst>
              <a:ext uri="{FF2B5EF4-FFF2-40B4-BE49-F238E27FC236}">
                <a16:creationId xmlns:a16="http://schemas.microsoft.com/office/drawing/2014/main" id="{748B6976-CBD3-EF7B-9A20-94F7F71200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3857625" cy="4495800"/>
          </a:xfr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8" name="Rectangle 9">
            <a:extLst>
              <a:ext uri="{FF2B5EF4-FFF2-40B4-BE49-F238E27FC236}">
                <a16:creationId xmlns:a16="http://schemas.microsoft.com/office/drawing/2014/main" id="{D4FF0329-CF13-AB09-DCBC-61A383FF2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Company Party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6" descr="ghost picture">
            <a:extLst>
              <a:ext uri="{FF2B5EF4-FFF2-40B4-BE49-F238E27FC236}">
                <a16:creationId xmlns:a16="http://schemas.microsoft.com/office/drawing/2014/main" id="{23D06248-256B-5814-DE69-E749DC73E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2858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37" descr="conversation balloon says Happy Halloween">
            <a:extLst>
              <a:ext uri="{FF2B5EF4-FFF2-40B4-BE49-F238E27FC236}">
                <a16:creationId xmlns:a16="http://schemas.microsoft.com/office/drawing/2014/main" id="{A9893A93-CC42-CD5C-8434-7732585DF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648200"/>
            <a:ext cx="2057400" cy="990600"/>
          </a:xfrm>
          <a:prstGeom prst="wedgeEllipseCallout">
            <a:avLst>
              <a:gd name="adj1" fmla="val 71991"/>
              <a:gd name="adj2" fmla="val 43912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/>
              <a:t>Happy</a:t>
            </a:r>
          </a:p>
          <a:p>
            <a:pPr algn="ctr" eaLnBrk="1" hangingPunct="1"/>
            <a:r>
              <a:rPr lang="en-US" altLang="en-US" b="1" dirty="0"/>
              <a:t>Halloween!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C3F9B569-B529-0CA1-2EF1-C0DA3917B6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0200" y="30480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ESL Website: </a:t>
            </a:r>
            <a:r>
              <a:rPr lang="en-US" altLang="en-US" sz="2400" dirty="0" err="1">
                <a:hlinkClick r:id="rId3"/>
              </a:rPr>
              <a:t>www.elcivics.com</a:t>
            </a:r>
            <a:endParaRPr lang="en-US" altLang="en-US" sz="2400" dirty="0"/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E540D402-343E-33EE-413A-62172C0F9D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 descr="Halloween is a fun holiday&#10;It is on October 31.&#10;Children wear funny or scary costumes on this special holiday.">
            <a:extLst>
              <a:ext uri="{FF2B5EF4-FFF2-40B4-BE49-F238E27FC236}">
                <a16:creationId xmlns:a16="http://schemas.microsoft.com/office/drawing/2014/main" id="{A16B4A8C-425C-C3F3-A406-DBD34B727EC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Halloween is a fun holiday.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It is on October 31.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Children wear funny or scary costumes on this special holiday.</a:t>
            </a:r>
          </a:p>
        </p:txBody>
      </p:sp>
      <p:pic>
        <p:nvPicPr>
          <p:cNvPr id="3076" name="Picture 7" descr="Mom helping child with costume">
            <a:extLst>
              <a:ext uri="{FF2B5EF4-FFF2-40B4-BE49-F238E27FC236}">
                <a16:creationId xmlns:a16="http://schemas.microsoft.com/office/drawing/2014/main" id="{8E8E879B-C9CF-18BB-E890-CAC7AA9A6A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4038600" cy="4495800"/>
          </a:xfr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6AC17C7F-D71C-C0BE-B995-70E8FB596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Costumes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>
            <a:extLst>
              <a:ext uri="{FF2B5EF4-FFF2-40B4-BE49-F238E27FC236}">
                <a16:creationId xmlns:a16="http://schemas.microsoft.com/office/drawing/2014/main" id="{B861E3AA-35C2-9B45-843B-607CCAD0EA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Trick-or-treating is a popular Halloween tradition.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Children knock on doors and say “Trick or treat!”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People give them candy.</a:t>
            </a:r>
          </a:p>
        </p:txBody>
      </p:sp>
      <p:pic>
        <p:nvPicPr>
          <p:cNvPr id="4100" name="Picture 55" descr="Mom dressed as a witch giving candy to children. Boy is dressed as a doctor and girl is dressed as a witch.">
            <a:extLst>
              <a:ext uri="{FF2B5EF4-FFF2-40B4-BE49-F238E27FC236}">
                <a16:creationId xmlns:a16="http://schemas.microsoft.com/office/drawing/2014/main" id="{7665F06E-03E8-5343-0DA9-075C1F5F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927475" cy="4495800"/>
          </a:xfrm>
          <a:prstGeom prst="rect">
            <a:avLst/>
          </a:prstGeo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8" name="Rectangle 4">
            <a:extLst>
              <a:ext uri="{FF2B5EF4-FFF2-40B4-BE49-F238E27FC236}">
                <a16:creationId xmlns:a16="http://schemas.microsoft.com/office/drawing/2014/main" id="{696982D8-07A1-19A0-E1F6-506A7DD15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Trick or Treating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49">
            <a:extLst>
              <a:ext uri="{FF2B5EF4-FFF2-40B4-BE49-F238E27FC236}">
                <a16:creationId xmlns:a16="http://schemas.microsoft.com/office/drawing/2014/main" id="{960411D5-CC31-2AFB-2097-9E0A46AE3B2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Trick-or-treaters should walk with a friend or an adult.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They shouldn’t eat any candy until their parents have checked it for poison and razor blades.</a:t>
            </a:r>
          </a:p>
        </p:txBody>
      </p:sp>
      <p:pic>
        <p:nvPicPr>
          <p:cNvPr id="5262" name="Picture 142" descr="a group of diverse childrentrick or treaters walking with one or more sets of parents">
            <a:extLst>
              <a:ext uri="{FF2B5EF4-FFF2-40B4-BE49-F238E27FC236}">
                <a16:creationId xmlns:a16="http://schemas.microsoft.com/office/drawing/2014/main" id="{9A211515-85B5-F882-5CFE-B6113D1E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47">
            <a:extLst>
              <a:ext uri="{FF2B5EF4-FFF2-40B4-BE49-F238E27FC236}">
                <a16:creationId xmlns:a16="http://schemas.microsoft.com/office/drawing/2014/main" id="{7B9B00EE-C622-7349-E4B0-E3B0296C5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Be Safe Together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>
            <a:extLst>
              <a:ext uri="{FF2B5EF4-FFF2-40B4-BE49-F238E27FC236}">
                <a16:creationId xmlns:a16="http://schemas.microsoft.com/office/drawing/2014/main" id="{1737B12C-7723-4D85-AF55-E0DDF23AD42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Trick-or-treaters should carry a flashlight so cars can see them.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They should look both ways before they cross the street.</a:t>
            </a:r>
          </a:p>
        </p:txBody>
      </p:sp>
      <p:pic>
        <p:nvPicPr>
          <p:cNvPr id="6148" name="Picture 7" descr="Boy dressed as a magician holding a bag and a flashlight">
            <a:extLst>
              <a:ext uri="{FF2B5EF4-FFF2-40B4-BE49-F238E27FC236}">
                <a16:creationId xmlns:a16="http://schemas.microsoft.com/office/drawing/2014/main" id="{D540437E-E6FB-712B-2395-D1F8295A30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886200" cy="4495800"/>
          </a:xfr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6" name="Rectangle 4">
            <a:extLst>
              <a:ext uri="{FF2B5EF4-FFF2-40B4-BE49-F238E27FC236}">
                <a16:creationId xmlns:a16="http://schemas.microsoft.com/office/drawing/2014/main" id="{9162C67D-4EE1-C6CE-0602-78BB86D18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Carry a Flashlight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>
            <a:extLst>
              <a:ext uri="{FF2B5EF4-FFF2-40B4-BE49-F238E27FC236}">
                <a16:creationId xmlns:a16="http://schemas.microsoft.com/office/drawing/2014/main" id="{5A135F17-FA1A-BE27-3F1D-3286F049DD9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Children should not carry dangerous weapons on Halloween.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This pirate is carrying a blunt plastic sword.</a:t>
            </a:r>
          </a:p>
        </p:txBody>
      </p:sp>
      <p:pic>
        <p:nvPicPr>
          <p:cNvPr id="2" name="Picture 144" descr="An asian child dressed as a pirate for halloween carrying a blunt plastic sword and a trick or treat bag ">
            <a:extLst>
              <a:ext uri="{FF2B5EF4-FFF2-40B4-BE49-F238E27FC236}">
                <a16:creationId xmlns:a16="http://schemas.microsoft.com/office/drawing/2014/main" id="{C9BC0429-E8BC-085F-999A-E0B77DF3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199"/>
            <a:ext cx="4525964" cy="45259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4">
            <a:extLst>
              <a:ext uri="{FF2B5EF4-FFF2-40B4-BE49-F238E27FC236}">
                <a16:creationId xmlns:a16="http://schemas.microsoft.com/office/drawing/2014/main" id="{98725B7A-F918-1B2E-41FF-0AC0D3512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No Weapons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>
            <a:extLst>
              <a:ext uri="{FF2B5EF4-FFF2-40B4-BE49-F238E27FC236}">
                <a16:creationId xmlns:a16="http://schemas.microsoft.com/office/drawing/2014/main" id="{33B978D1-BF42-1075-EF15-FCA455B255C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Children should be able to see clearly in all directions when wearing their costumes.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Costumes should </a:t>
            </a:r>
            <a:r>
              <a:rPr lang="en-US" altLang="en-US" sz="2800" u="sng"/>
              <a:t>not</a:t>
            </a:r>
            <a:r>
              <a:rPr lang="en-US" altLang="en-US" sz="2800"/>
              <a:t> be too long or they might trip.</a:t>
            </a:r>
          </a:p>
        </p:txBody>
      </p:sp>
      <p:pic>
        <p:nvPicPr>
          <p:cNvPr id="8196" name="Picture 7" descr="A ghost holding a back with a pumpkin a flashlight and very large holes for the eyes.">
            <a:extLst>
              <a:ext uri="{FF2B5EF4-FFF2-40B4-BE49-F238E27FC236}">
                <a16:creationId xmlns:a16="http://schemas.microsoft.com/office/drawing/2014/main" id="{A886EE87-9B34-F9DE-999C-5DCA01FCF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3733800" cy="4495800"/>
          </a:xfr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4" name="Rectangle 4">
            <a:extLst>
              <a:ext uri="{FF2B5EF4-FFF2-40B4-BE49-F238E27FC236}">
                <a16:creationId xmlns:a16="http://schemas.microsoft.com/office/drawing/2014/main" id="{785D3BCE-83E2-4B7B-86B3-5101467DF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Clear Vision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>
            <a:extLst>
              <a:ext uri="{FF2B5EF4-FFF2-40B4-BE49-F238E27FC236}">
                <a16:creationId xmlns:a16="http://schemas.microsoft.com/office/drawing/2014/main" id="{C875AAC0-5540-AECD-2EC3-8B946E5CB5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Children need a basket, bag, or pillowcase to carry their Halloween candy.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These girls are carrying orange jack-o-lantern baskets.</a:t>
            </a:r>
          </a:p>
        </p:txBody>
      </p:sp>
      <p:pic>
        <p:nvPicPr>
          <p:cNvPr id="9220" name="Picture 10" descr="Two girls-one is dressed as princess and one is dressed as a bunny. They are holding baskets that look like pumpkins.">
            <a:extLst>
              <a:ext uri="{FF2B5EF4-FFF2-40B4-BE49-F238E27FC236}">
                <a16:creationId xmlns:a16="http://schemas.microsoft.com/office/drawing/2014/main" id="{D65A5B49-20EF-9E6A-9F7B-83586B211ED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670300" cy="4495800"/>
          </a:xfr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18" name="Rectangle 4">
            <a:extLst>
              <a:ext uri="{FF2B5EF4-FFF2-40B4-BE49-F238E27FC236}">
                <a16:creationId xmlns:a16="http://schemas.microsoft.com/office/drawing/2014/main" id="{3A70743F-9B4B-405C-C297-5D6742B1E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Baskets or Bags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3">
            <a:extLst>
              <a:ext uri="{FF2B5EF4-FFF2-40B4-BE49-F238E27FC236}">
                <a16:creationId xmlns:a16="http://schemas.microsoft.com/office/drawing/2014/main" id="{5D17799C-2098-4D3C-4CF9-56D46B3975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This teenager is dressed like a vampire.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He is carrying a bag for candy.</a:t>
            </a:r>
          </a:p>
        </p:txBody>
      </p:sp>
      <p:pic>
        <p:nvPicPr>
          <p:cNvPr id="10244" name="Picture 15" descr="Teenager dressed as a vampire.">
            <a:extLst>
              <a:ext uri="{FF2B5EF4-FFF2-40B4-BE49-F238E27FC236}">
                <a16:creationId xmlns:a16="http://schemas.microsoft.com/office/drawing/2014/main" id="{0BF0A25A-914B-9FAA-89F5-995B97D702B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886200" cy="4495800"/>
          </a:xfr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2" name="Rectangle 8">
            <a:extLst>
              <a:ext uri="{FF2B5EF4-FFF2-40B4-BE49-F238E27FC236}">
                <a16:creationId xmlns:a16="http://schemas.microsoft.com/office/drawing/2014/main" id="{53994EB2-7E1B-65A0-53AF-54FB387D2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Harrington" pitchFamily="82" charset="77"/>
              </a:rPr>
              <a:t>Vampire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alloween 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ostumes&amp;quot;&quot;/&gt;&lt;property id=&quot;20307&quot; value=&quot;270&quot;/&gt;&lt;/object&gt;&lt;object type=&quot;3&quot; unique_id=&quot;10006&quot;&gt;&lt;property id=&quot;20148&quot; value=&quot;5&quot;/&gt;&lt;property id=&quot;20300&quot; value=&quot;Slide 3 - &amp;quot;Trick or Treating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Be Safe Together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Carry a Flashlight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No Weapon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Clear Vision&amp;quot;&quot;/&gt;&lt;property id=&quot;20307&quot; value=&quot;269&quot;/&gt;&lt;/object&gt;&lt;object type=&quot;3&quot; unique_id=&quot;10011&quot;&gt;&lt;property id=&quot;20148&quot; value=&quot;5&quot;/&gt;&lt;property id=&quot;20300&quot; value=&quot;Slide 8 - &amp;quot;Baskets or Bags&amp;quot;&quot;/&gt;&lt;property id=&quot;20307&quot; value=&quot;264&quot;/&gt;&lt;/object&gt;&lt;object type=&quot;3&quot; unique_id=&quot;10012&quot;&gt;&lt;property id=&quot;20148&quot; value=&quot;5&quot;/&gt;&lt;property id=&quot;20300&quot; value=&quot;Slide 9 - &amp;quot;Vampire&amp;quot;&quot;/&gt;&lt;property id=&quot;20307&quot; value=&quot;257&quot;/&gt;&lt;/object&gt;&lt;object type=&quot;3&quot; unique_id=&quot;10013&quot;&gt;&lt;property id=&quot;20148&quot; value=&quot;5&quot;/&gt;&lt;property id=&quot;20300&quot; value=&quot;Slide 10 - &amp;quot;Party Invitation&amp;quot;&quot;/&gt;&lt;property id=&quot;20307&quot; value=&quot;272&quot;/&gt;&lt;/object&gt;&lt;object type=&quot;3&quot; unique_id=&quot;10014&quot;&gt;&lt;property id=&quot;20148&quot; value=&quot;5&quot;/&gt;&lt;property id=&quot;20300&quot; value=&quot;Slide 11 - &amp;quot;Bobbing for Apples&amp;quot;&quot;/&gt;&lt;property id=&quot;20307&quot; value=&quot;267&quot;/&gt;&lt;/object&gt;&lt;object type=&quot;3&quot; unique_id=&quot;10015&quot;&gt;&lt;property id=&quot;20148&quot; value=&quot;5&quot;/&gt;&lt;property id=&quot;20300&quot; value=&quot;Slide 12 - &amp;quot;Costumes at Work&amp;quot;&quot;/&gt;&lt;property id=&quot;20307&quot; value=&quot;259&quot;/&gt;&lt;/object&gt;&lt;object type=&quot;3&quot; unique_id=&quot;10016&quot;&gt;&lt;property id=&quot;20148&quot; value=&quot;5&quot;/&gt;&lt;property id=&quot;20300&quot; value=&quot;Slide 13 - &amp;quot;Company Party&amp;quot;&quot;/&gt;&lt;property id=&quot;20307&quot; value=&quot;271&quot;/&gt;&lt;/object&gt;&lt;object type=&quot;3&quot; unique_id=&quot;10017&quot;&gt;&lt;property id=&quot;20148&quot; value=&quot;5&quot;/&gt;&lt;property id=&quot;20300&quot; value=&quot;Slide 14 - &amp;quot;The End&amp;quot;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281</Words>
  <Application>Microsoft Macintosh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Harrington</vt:lpstr>
      <vt:lpstr>Default Design</vt:lpstr>
      <vt:lpstr>Halloween </vt:lpstr>
      <vt:lpstr>Costumes</vt:lpstr>
      <vt:lpstr>Trick or Treating</vt:lpstr>
      <vt:lpstr>Be Safe Together</vt:lpstr>
      <vt:lpstr>Carry a Flashlight</vt:lpstr>
      <vt:lpstr>No Weapons</vt:lpstr>
      <vt:lpstr>Clear Vision</vt:lpstr>
      <vt:lpstr>Baskets or Bags</vt:lpstr>
      <vt:lpstr>Vampire</vt:lpstr>
      <vt:lpstr>Party Invitation</vt:lpstr>
      <vt:lpstr>Costumes at Work</vt:lpstr>
      <vt:lpstr>Company Party</vt:lpstr>
      <vt:lpstr>The End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Story</dc:title>
  <dc:creator>Christina Niven</dc:creator>
  <cp:lastModifiedBy>Susan Gaer</cp:lastModifiedBy>
  <cp:revision>67</cp:revision>
  <dcterms:created xsi:type="dcterms:W3CDTF">2007-09-23T18:25:10Z</dcterms:created>
  <dcterms:modified xsi:type="dcterms:W3CDTF">2024-09-02T21:25:02Z</dcterms:modified>
</cp:coreProperties>
</file>