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B53B7-ECBD-4E03-AD57-DA39F42E3C73}" v="1" dt="2024-04-25T08:58:10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 autoAdjust="0"/>
    <p:restoredTop sz="94646" autoAdjust="0"/>
  </p:normalViewPr>
  <p:slideViewPr>
    <p:cSldViewPr snapToGrid="0">
      <p:cViewPr varScale="1">
        <p:scale>
          <a:sx n="76" d="100"/>
          <a:sy n="76" d="100"/>
        </p:scale>
        <p:origin x="1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ia Doonan" userId="f5a093459b9f7667" providerId="LiveId" clId="{FBD5B18F-405A-43B2-958E-C20AA4692E9A}"/>
    <pc:docChg chg="modSld">
      <pc:chgData name="Elisia Doonan" userId="f5a093459b9f7667" providerId="LiveId" clId="{FBD5B18F-405A-43B2-958E-C20AA4692E9A}" dt="2022-04-25T17:22:26.793" v="1" actId="20577"/>
      <pc:docMkLst>
        <pc:docMk/>
      </pc:docMkLst>
      <pc:sldChg chg="modSp">
        <pc:chgData name="Elisia Doonan" userId="f5a093459b9f7667" providerId="LiveId" clId="{FBD5B18F-405A-43B2-958E-C20AA4692E9A}" dt="2022-04-25T17:22:26.793" v="1" actId="20577"/>
        <pc:sldMkLst>
          <pc:docMk/>
          <pc:sldMk cId="1063332062" sldId="256"/>
        </pc:sldMkLst>
        <pc:spChg chg="mod">
          <ac:chgData name="Elisia Doonan" userId="f5a093459b9f7667" providerId="LiveId" clId="{FBD5B18F-405A-43B2-958E-C20AA4692E9A}" dt="2022-04-25T17:22:26.793" v="1" actId="20577"/>
          <ac:spMkLst>
            <pc:docMk/>
            <pc:sldMk cId="1063332062" sldId="256"/>
            <ac:spMk id="3" creationId="{8C662B8A-DEB6-4531-B2BA-6CB0E7103FDB}"/>
          </ac:spMkLst>
        </pc:spChg>
      </pc:sldChg>
    </pc:docChg>
  </pc:docChgLst>
  <pc:docChgLst>
    <pc:chgData name="Elisia Doonan" userId="f5a093459b9f7667" providerId="LiveId" clId="{308B53B7-ECBD-4E03-AD57-DA39F42E3C73}"/>
    <pc:docChg chg="custSel addSld modSld">
      <pc:chgData name="Elisia Doonan" userId="f5a093459b9f7667" providerId="LiveId" clId="{308B53B7-ECBD-4E03-AD57-DA39F42E3C73}" dt="2024-04-25T09:00:24.582" v="872" actId="20577"/>
      <pc:docMkLst>
        <pc:docMk/>
      </pc:docMkLst>
      <pc:sldChg chg="modSp mod">
        <pc:chgData name="Elisia Doonan" userId="f5a093459b9f7667" providerId="LiveId" clId="{308B53B7-ECBD-4E03-AD57-DA39F42E3C73}" dt="2024-04-25T08:48:21.152" v="319" actId="962"/>
        <pc:sldMkLst>
          <pc:docMk/>
          <pc:sldMk cId="2588677666" sldId="257"/>
        </pc:sldMkLst>
        <pc:spChg chg="ord">
          <ac:chgData name="Elisia Doonan" userId="f5a093459b9f7667" providerId="LiveId" clId="{308B53B7-ECBD-4E03-AD57-DA39F42E3C73}" dt="2024-04-25T08:47:07.978" v="314" actId="13244"/>
          <ac:spMkLst>
            <pc:docMk/>
            <pc:sldMk cId="2588677666" sldId="257"/>
            <ac:spMk id="2" creationId="{D1C40726-AF5A-4882-AB1B-44E8E231E3DC}"/>
          </ac:spMkLst>
        </pc:spChg>
        <pc:picChg chg="ord">
          <ac:chgData name="Elisia Doonan" userId="f5a093459b9f7667" providerId="LiveId" clId="{308B53B7-ECBD-4E03-AD57-DA39F42E3C73}" dt="2024-04-25T08:47:22.141" v="315" actId="13244"/>
          <ac:picMkLst>
            <pc:docMk/>
            <pc:sldMk cId="2588677666" sldId="257"/>
            <ac:picMk id="5" creationId="{27CA3B3B-D671-47F6-8516-695653F74930}"/>
          </ac:picMkLst>
        </pc:picChg>
        <pc:picChg chg="ord">
          <ac:chgData name="Elisia Doonan" userId="f5a093459b9f7667" providerId="LiveId" clId="{308B53B7-ECBD-4E03-AD57-DA39F42E3C73}" dt="2024-04-25T08:47:26.160" v="316" actId="13244"/>
          <ac:picMkLst>
            <pc:docMk/>
            <pc:sldMk cId="2588677666" sldId="257"/>
            <ac:picMk id="8" creationId="{0B0E8F48-5944-46B6-B3D8-DF4A7449A79E}"/>
          </ac:picMkLst>
        </pc:picChg>
        <pc:picChg chg="mod ord">
          <ac:chgData name="Elisia Doonan" userId="f5a093459b9f7667" providerId="LiveId" clId="{308B53B7-ECBD-4E03-AD57-DA39F42E3C73}" dt="2024-04-25T08:48:21.152" v="319" actId="962"/>
          <ac:picMkLst>
            <pc:docMk/>
            <pc:sldMk cId="2588677666" sldId="257"/>
            <ac:picMk id="11" creationId="{68B160A7-0FDA-4FBA-9726-2C27B64F7D80}"/>
          </ac:picMkLst>
        </pc:picChg>
      </pc:sldChg>
      <pc:sldChg chg="modSp mod">
        <pc:chgData name="Elisia Doonan" userId="f5a093459b9f7667" providerId="LiveId" clId="{308B53B7-ECBD-4E03-AD57-DA39F42E3C73}" dt="2024-04-25T08:44:48.924" v="193" actId="962"/>
        <pc:sldMkLst>
          <pc:docMk/>
          <pc:sldMk cId="2470516304" sldId="258"/>
        </pc:sldMkLst>
        <pc:picChg chg="mod">
          <ac:chgData name="Elisia Doonan" userId="f5a093459b9f7667" providerId="LiveId" clId="{308B53B7-ECBD-4E03-AD57-DA39F42E3C73}" dt="2024-04-25T08:44:48.924" v="193" actId="962"/>
          <ac:picMkLst>
            <pc:docMk/>
            <pc:sldMk cId="2470516304" sldId="258"/>
            <ac:picMk id="8" creationId="{78BAD46F-248B-47DA-B55D-A09921E6B272}"/>
          </ac:picMkLst>
        </pc:picChg>
      </pc:sldChg>
      <pc:sldChg chg="modSp mod">
        <pc:chgData name="Elisia Doonan" userId="f5a093459b9f7667" providerId="LiveId" clId="{308B53B7-ECBD-4E03-AD57-DA39F42E3C73}" dt="2024-04-25T08:49:20.648" v="387" actId="962"/>
        <pc:sldMkLst>
          <pc:docMk/>
          <pc:sldMk cId="1904143684" sldId="259"/>
        </pc:sldMkLst>
        <pc:spChg chg="ord">
          <ac:chgData name="Elisia Doonan" userId="f5a093459b9f7667" providerId="LiveId" clId="{308B53B7-ECBD-4E03-AD57-DA39F42E3C73}" dt="2024-04-25T08:48:46.606" v="320" actId="13244"/>
          <ac:spMkLst>
            <pc:docMk/>
            <pc:sldMk cId="1904143684" sldId="259"/>
            <ac:spMk id="2" creationId="{DC4E7DD6-05C4-498D-99F9-0ECA226E4A4B}"/>
          </ac:spMkLst>
        </pc:spChg>
        <pc:picChg chg="mod ord">
          <ac:chgData name="Elisia Doonan" userId="f5a093459b9f7667" providerId="LiveId" clId="{308B53B7-ECBD-4E03-AD57-DA39F42E3C73}" dt="2024-04-25T08:49:20.648" v="387" actId="962"/>
          <ac:picMkLst>
            <pc:docMk/>
            <pc:sldMk cId="1904143684" sldId="259"/>
            <ac:picMk id="5" creationId="{1490EAA7-81AD-48BA-A3D1-743031911686}"/>
          </ac:picMkLst>
        </pc:picChg>
      </pc:sldChg>
      <pc:sldChg chg="modSp mod">
        <pc:chgData name="Elisia Doonan" userId="f5a093459b9f7667" providerId="LiveId" clId="{308B53B7-ECBD-4E03-AD57-DA39F42E3C73}" dt="2024-04-25T08:52:43.303" v="606" actId="962"/>
        <pc:sldMkLst>
          <pc:docMk/>
          <pc:sldMk cId="2601715941" sldId="260"/>
        </pc:sldMkLst>
        <pc:picChg chg="mod">
          <ac:chgData name="Elisia Doonan" userId="f5a093459b9f7667" providerId="LiveId" clId="{308B53B7-ECBD-4E03-AD57-DA39F42E3C73}" dt="2024-04-25T08:52:43.303" v="606" actId="962"/>
          <ac:picMkLst>
            <pc:docMk/>
            <pc:sldMk cId="2601715941" sldId="260"/>
            <ac:picMk id="7" creationId="{481A80E3-C62F-4B44-9DAD-B0AA0AFF7BDE}"/>
          </ac:picMkLst>
        </pc:picChg>
      </pc:sldChg>
      <pc:sldChg chg="modSp mod">
        <pc:chgData name="Elisia Doonan" userId="f5a093459b9f7667" providerId="LiveId" clId="{308B53B7-ECBD-4E03-AD57-DA39F42E3C73}" dt="2024-04-25T08:53:17.179" v="654" actId="962"/>
        <pc:sldMkLst>
          <pc:docMk/>
          <pc:sldMk cId="2426259447" sldId="261"/>
        </pc:sldMkLst>
        <pc:picChg chg="mod">
          <ac:chgData name="Elisia Doonan" userId="f5a093459b9f7667" providerId="LiveId" clId="{308B53B7-ECBD-4E03-AD57-DA39F42E3C73}" dt="2024-04-25T08:53:17.179" v="654" actId="962"/>
          <ac:picMkLst>
            <pc:docMk/>
            <pc:sldMk cId="2426259447" sldId="261"/>
            <ac:picMk id="5" creationId="{3E5A399C-C68E-4A9C-BDE0-4AA78432EBCA}"/>
          </ac:picMkLst>
        </pc:picChg>
      </pc:sldChg>
      <pc:sldChg chg="modSp mod">
        <pc:chgData name="Elisia Doonan" userId="f5a093459b9f7667" providerId="LiveId" clId="{308B53B7-ECBD-4E03-AD57-DA39F42E3C73}" dt="2024-04-25T08:51:41.057" v="514" actId="962"/>
        <pc:sldMkLst>
          <pc:docMk/>
          <pc:sldMk cId="283389057" sldId="262"/>
        </pc:sldMkLst>
        <pc:picChg chg="mod">
          <ac:chgData name="Elisia Doonan" userId="f5a093459b9f7667" providerId="LiveId" clId="{308B53B7-ECBD-4E03-AD57-DA39F42E3C73}" dt="2024-04-25T08:51:41.057" v="514" actId="962"/>
          <ac:picMkLst>
            <pc:docMk/>
            <pc:sldMk cId="283389057" sldId="262"/>
            <ac:picMk id="6" creationId="{B897265A-CB29-4FBE-8F0E-454578B27E05}"/>
          </ac:picMkLst>
        </pc:picChg>
      </pc:sldChg>
      <pc:sldChg chg="modSp mod">
        <pc:chgData name="Elisia Doonan" userId="f5a093459b9f7667" providerId="LiveId" clId="{308B53B7-ECBD-4E03-AD57-DA39F42E3C73}" dt="2024-04-25T08:49:51.664" v="390" actId="13244"/>
        <pc:sldMkLst>
          <pc:docMk/>
          <pc:sldMk cId="1615426198" sldId="263"/>
        </pc:sldMkLst>
        <pc:spChg chg="ord">
          <ac:chgData name="Elisia Doonan" userId="f5a093459b9f7667" providerId="LiveId" clId="{308B53B7-ECBD-4E03-AD57-DA39F42E3C73}" dt="2024-04-25T08:49:51.664" v="390" actId="13244"/>
          <ac:spMkLst>
            <pc:docMk/>
            <pc:sldMk cId="1615426198" sldId="263"/>
            <ac:spMk id="2" creationId="{894AAA73-8F1F-4D2C-8A48-03DB3FB4D95F}"/>
          </ac:spMkLst>
        </pc:spChg>
        <pc:picChg chg="mod">
          <ac:chgData name="Elisia Doonan" userId="f5a093459b9f7667" providerId="LiveId" clId="{308B53B7-ECBD-4E03-AD57-DA39F42E3C73}" dt="2024-04-25T08:46:14.013" v="313" actId="962"/>
          <ac:picMkLst>
            <pc:docMk/>
            <pc:sldMk cId="1615426198" sldId="263"/>
            <ac:picMk id="6" creationId="{ACA37BDB-F947-4564-907D-473D119722A6}"/>
          </ac:picMkLst>
        </pc:picChg>
        <pc:picChg chg="mod">
          <ac:chgData name="Elisia Doonan" userId="f5a093459b9f7667" providerId="LiveId" clId="{308B53B7-ECBD-4E03-AD57-DA39F42E3C73}" dt="2024-04-25T08:45:55.305" v="263" actId="962"/>
          <ac:picMkLst>
            <pc:docMk/>
            <pc:sldMk cId="1615426198" sldId="263"/>
            <ac:picMk id="10" creationId="{751134A8-2EE8-4F06-955A-3802F6392E24}"/>
          </ac:picMkLst>
        </pc:picChg>
      </pc:sldChg>
      <pc:sldChg chg="modSp mod">
        <pc:chgData name="Elisia Doonan" userId="f5a093459b9f7667" providerId="LiveId" clId="{308B53B7-ECBD-4E03-AD57-DA39F42E3C73}" dt="2024-04-25T08:54:18.132" v="760" actId="962"/>
        <pc:sldMkLst>
          <pc:docMk/>
          <pc:sldMk cId="3202310359" sldId="264"/>
        </pc:sldMkLst>
        <pc:picChg chg="mod">
          <ac:chgData name="Elisia Doonan" userId="f5a093459b9f7667" providerId="LiveId" clId="{308B53B7-ECBD-4E03-AD57-DA39F42E3C73}" dt="2024-04-25T08:54:18.132" v="760" actId="962"/>
          <ac:picMkLst>
            <pc:docMk/>
            <pc:sldMk cId="3202310359" sldId="264"/>
            <ac:picMk id="5" creationId="{1EC8203E-8F2D-4500-8E15-672BEE6183BB}"/>
          </ac:picMkLst>
        </pc:picChg>
      </pc:sldChg>
      <pc:sldChg chg="modSp mod">
        <pc:chgData name="Elisia Doonan" userId="f5a093459b9f7667" providerId="LiveId" clId="{308B53B7-ECBD-4E03-AD57-DA39F42E3C73}" dt="2024-04-25T08:54:57.582" v="830" actId="962"/>
        <pc:sldMkLst>
          <pc:docMk/>
          <pc:sldMk cId="1011840289" sldId="265"/>
        </pc:sldMkLst>
        <pc:picChg chg="mod">
          <ac:chgData name="Elisia Doonan" userId="f5a093459b9f7667" providerId="LiveId" clId="{308B53B7-ECBD-4E03-AD57-DA39F42E3C73}" dt="2024-04-25T08:54:57.582" v="830" actId="962"/>
          <ac:picMkLst>
            <pc:docMk/>
            <pc:sldMk cId="1011840289" sldId="265"/>
            <ac:picMk id="8" creationId="{65EF691F-BC1E-4015-B47A-9C5D57AD86C1}"/>
          </ac:picMkLst>
        </pc:picChg>
      </pc:sldChg>
      <pc:sldChg chg="addSp delSp modSp mod">
        <pc:chgData name="Elisia Doonan" userId="f5a093459b9f7667" providerId="LiveId" clId="{308B53B7-ECBD-4E03-AD57-DA39F42E3C73}" dt="2024-04-25T08:58:18.259" v="834" actId="26606"/>
        <pc:sldMkLst>
          <pc:docMk/>
          <pc:sldMk cId="3965331403" sldId="266"/>
        </pc:sldMkLst>
        <pc:spChg chg="mod">
          <ac:chgData name="Elisia Doonan" userId="f5a093459b9f7667" providerId="LiveId" clId="{308B53B7-ECBD-4E03-AD57-DA39F42E3C73}" dt="2024-04-25T08:58:18.259" v="834" actId="26606"/>
          <ac:spMkLst>
            <pc:docMk/>
            <pc:sldMk cId="3965331403" sldId="266"/>
            <ac:spMk id="2" creationId="{6E3F1886-D61D-4D97-9505-C55CC4600581}"/>
          </ac:spMkLst>
        </pc:spChg>
        <pc:spChg chg="add del mod">
          <ac:chgData name="Elisia Doonan" userId="f5a093459b9f7667" providerId="LiveId" clId="{308B53B7-ECBD-4E03-AD57-DA39F42E3C73}" dt="2024-04-25T08:58:10.864" v="833" actId="931"/>
          <ac:spMkLst>
            <pc:docMk/>
            <pc:sldMk cId="3965331403" sldId="266"/>
            <ac:spMk id="4" creationId="{11CBD61D-8C67-DED6-B994-2DF9A9C474BB}"/>
          </ac:spMkLst>
        </pc:spChg>
        <pc:spChg chg="del">
          <ac:chgData name="Elisia Doonan" userId="f5a093459b9f7667" providerId="LiveId" clId="{308B53B7-ECBD-4E03-AD57-DA39F42E3C73}" dt="2024-04-25T08:56:23.144" v="832" actId="26606"/>
          <ac:spMkLst>
            <pc:docMk/>
            <pc:sldMk cId="3965331403" sldId="266"/>
            <ac:spMk id="21" creationId="{BD1446E9-77BB-47B9-A1A3-99B1D8A84D41}"/>
          </ac:spMkLst>
        </pc:spChg>
        <pc:spChg chg="add del">
          <ac:chgData name="Elisia Doonan" userId="f5a093459b9f7667" providerId="LiveId" clId="{308B53B7-ECBD-4E03-AD57-DA39F42E3C73}" dt="2024-04-25T08:58:18.259" v="834" actId="26606"/>
          <ac:spMkLst>
            <pc:docMk/>
            <pc:sldMk cId="3965331403" sldId="266"/>
            <ac:spMk id="28" creationId="{51D9D766-3B0F-47FE-96C2-31AB8A958116}"/>
          </ac:spMkLst>
        </pc:spChg>
        <pc:spChg chg="add">
          <ac:chgData name="Elisia Doonan" userId="f5a093459b9f7667" providerId="LiveId" clId="{308B53B7-ECBD-4E03-AD57-DA39F42E3C73}" dt="2024-04-25T08:58:18.259" v="834" actId="26606"/>
          <ac:spMkLst>
            <pc:docMk/>
            <pc:sldMk cId="3965331403" sldId="266"/>
            <ac:spMk id="37" creationId="{F2E5B6AE-5EFE-45F0-A2AE-ED771CA3D7DD}"/>
          </ac:spMkLst>
        </pc:spChg>
        <pc:picChg chg="mod ord">
          <ac:chgData name="Elisia Doonan" userId="f5a093459b9f7667" providerId="LiveId" clId="{308B53B7-ECBD-4E03-AD57-DA39F42E3C73}" dt="2024-04-25T08:58:18.259" v="834" actId="26606"/>
          <ac:picMkLst>
            <pc:docMk/>
            <pc:sldMk cId="3965331403" sldId="266"/>
            <ac:picMk id="5" creationId="{1C0C2C5E-A6EB-4671-BB58-0A6402AE9A71}"/>
          </ac:picMkLst>
        </pc:picChg>
        <pc:picChg chg="mod ord">
          <ac:chgData name="Elisia Doonan" userId="f5a093459b9f7667" providerId="LiveId" clId="{308B53B7-ECBD-4E03-AD57-DA39F42E3C73}" dt="2024-04-25T08:58:18.259" v="834" actId="26606"/>
          <ac:picMkLst>
            <pc:docMk/>
            <pc:sldMk cId="3965331403" sldId="266"/>
            <ac:picMk id="7" creationId="{873648E1-870B-4742-87FB-627984D937B5}"/>
          </ac:picMkLst>
        </pc:picChg>
        <pc:picChg chg="add mod ord">
          <ac:chgData name="Elisia Doonan" userId="f5a093459b9f7667" providerId="LiveId" clId="{308B53B7-ECBD-4E03-AD57-DA39F42E3C73}" dt="2024-04-25T08:58:18.259" v="834" actId="26606"/>
          <ac:picMkLst>
            <pc:docMk/>
            <pc:sldMk cId="3965331403" sldId="266"/>
            <ac:picMk id="8" creationId="{AFC03C5E-D761-12B8-3F3E-DAD418AC3764}"/>
          </ac:picMkLst>
        </pc:picChg>
        <pc:picChg chg="del">
          <ac:chgData name="Elisia Doonan" userId="f5a093459b9f7667" providerId="LiveId" clId="{308B53B7-ECBD-4E03-AD57-DA39F42E3C73}" dt="2024-04-25T08:55:40.678" v="831" actId="478"/>
          <ac:picMkLst>
            <pc:docMk/>
            <pc:sldMk cId="3965331403" sldId="266"/>
            <ac:picMk id="10" creationId="{82E935B6-FB39-4D2B-A9E9-0F709CCF1862}"/>
          </ac:picMkLst>
        </pc:picChg>
        <pc:cxnChg chg="del">
          <ac:chgData name="Elisia Doonan" userId="f5a093459b9f7667" providerId="LiveId" clId="{308B53B7-ECBD-4E03-AD57-DA39F42E3C73}" dt="2024-04-25T08:56:23.144" v="832" actId="26606"/>
          <ac:cxnSpMkLst>
            <pc:docMk/>
            <pc:sldMk cId="3965331403" sldId="266"/>
            <ac:cxnSpMk id="23" creationId="{B32E796E-8D19-4926-B7B8-653B01939010}"/>
          </ac:cxnSpMkLst>
        </pc:cxnChg>
        <pc:cxnChg chg="add del">
          <ac:chgData name="Elisia Doonan" userId="f5a093459b9f7667" providerId="LiveId" clId="{308B53B7-ECBD-4E03-AD57-DA39F42E3C73}" dt="2024-04-25T08:58:18.259" v="834" actId="26606"/>
          <ac:cxnSpMkLst>
            <pc:docMk/>
            <pc:sldMk cId="3965331403" sldId="266"/>
            <ac:cxnSpMk id="30" creationId="{B32E796E-8D19-4926-B7B8-653B01939010}"/>
          </ac:cxnSpMkLst>
        </pc:cxnChg>
        <pc:cxnChg chg="add">
          <ac:chgData name="Elisia Doonan" userId="f5a093459b9f7667" providerId="LiveId" clId="{308B53B7-ECBD-4E03-AD57-DA39F42E3C73}" dt="2024-04-25T08:58:18.259" v="834" actId="26606"/>
          <ac:cxnSpMkLst>
            <pc:docMk/>
            <pc:sldMk cId="3965331403" sldId="266"/>
            <ac:cxnSpMk id="35" creationId="{C66CC717-08C5-4F3E-B8AA-BA93C8755982}"/>
          </ac:cxnSpMkLst>
        </pc:cxnChg>
        <pc:cxnChg chg="add">
          <ac:chgData name="Elisia Doonan" userId="f5a093459b9f7667" providerId="LiveId" clId="{308B53B7-ECBD-4E03-AD57-DA39F42E3C73}" dt="2024-04-25T08:58:18.259" v="834" actId="26606"/>
          <ac:cxnSpMkLst>
            <pc:docMk/>
            <pc:sldMk cId="3965331403" sldId="266"/>
            <ac:cxnSpMk id="39" creationId="{D255B435-D9F3-4A31-B89E-36741390DB4B}"/>
          </ac:cxnSpMkLst>
        </pc:cxnChg>
      </pc:sldChg>
      <pc:sldChg chg="modSp new mod">
        <pc:chgData name="Elisia Doonan" userId="f5a093459b9f7667" providerId="LiveId" clId="{308B53B7-ECBD-4E03-AD57-DA39F42E3C73}" dt="2024-04-25T09:00:24.582" v="872" actId="20577"/>
        <pc:sldMkLst>
          <pc:docMk/>
          <pc:sldMk cId="159657375" sldId="267"/>
        </pc:sldMkLst>
        <pc:spChg chg="mod">
          <ac:chgData name="Elisia Doonan" userId="f5a093459b9f7667" providerId="LiveId" clId="{308B53B7-ECBD-4E03-AD57-DA39F42E3C73}" dt="2024-04-25T08:59:06.934" v="847" actId="20577"/>
          <ac:spMkLst>
            <pc:docMk/>
            <pc:sldMk cId="159657375" sldId="267"/>
            <ac:spMk id="2" creationId="{497D2227-8222-0C3E-8422-6C78890A8B4A}"/>
          </ac:spMkLst>
        </pc:spChg>
        <pc:spChg chg="mod">
          <ac:chgData name="Elisia Doonan" userId="f5a093459b9f7667" providerId="LiveId" clId="{308B53B7-ECBD-4E03-AD57-DA39F42E3C73}" dt="2024-04-25T09:00:24.582" v="872" actId="20577"/>
          <ac:spMkLst>
            <pc:docMk/>
            <pc:sldMk cId="159657375" sldId="267"/>
            <ac:spMk id="3" creationId="{7BA0EC6D-5B69-5A3A-464A-4B2984FCC25F}"/>
          </ac:spMkLst>
        </pc:spChg>
      </pc:sldChg>
    </pc:docChg>
  </pc:docChgLst>
  <pc:docChgLst>
    <pc:chgData name="Elisia Doonan" userId="f5a093459b9f7667" providerId="LiveId" clId="{CDDE49E7-A6DE-469B-998A-B0A480C3960F}"/>
    <pc:docChg chg="modSld">
      <pc:chgData name="Elisia Doonan" userId="f5a093459b9f7667" providerId="LiveId" clId="{CDDE49E7-A6DE-469B-998A-B0A480C3960F}" dt="2023-03-22T23:21:06.136" v="1" actId="20577"/>
      <pc:docMkLst>
        <pc:docMk/>
      </pc:docMkLst>
      <pc:sldChg chg="modSp">
        <pc:chgData name="Elisia Doonan" userId="f5a093459b9f7667" providerId="LiveId" clId="{CDDE49E7-A6DE-469B-998A-B0A480C3960F}" dt="2023-03-22T23:21:06.136" v="1" actId="20577"/>
        <pc:sldMkLst>
          <pc:docMk/>
          <pc:sldMk cId="1063332062" sldId="256"/>
        </pc:sldMkLst>
        <pc:spChg chg="mod">
          <ac:chgData name="Elisia Doonan" userId="f5a093459b9f7667" providerId="LiveId" clId="{CDDE49E7-A6DE-469B-998A-B0A480C3960F}" dt="2023-03-22T23:21:06.136" v="1" actId="20577"/>
          <ac:spMkLst>
            <pc:docMk/>
            <pc:sldMk cId="1063332062" sldId="256"/>
            <ac:spMk id="3" creationId="{8C662B8A-DEB6-4531-B2BA-6CB0E7103FDB}"/>
          </ac:spMkLst>
        </pc:spChg>
      </pc:sldChg>
    </pc:docChg>
  </pc:docChgLst>
  <pc:docChgLst>
    <pc:chgData name="Elisia Doonan" userId="f5a093459b9f7667" providerId="LiveId" clId="{A8BF08EE-54CF-4732-B083-B64F01FDA118}"/>
    <pc:docChg chg="modSld">
      <pc:chgData name="Elisia Doonan" userId="f5a093459b9f7667" providerId="LiveId" clId="{A8BF08EE-54CF-4732-B083-B64F01FDA118}" dt="2024-03-28T20:23:34.610" v="1" actId="20577"/>
      <pc:docMkLst>
        <pc:docMk/>
      </pc:docMkLst>
      <pc:sldChg chg="modSp">
        <pc:chgData name="Elisia Doonan" userId="f5a093459b9f7667" providerId="LiveId" clId="{A8BF08EE-54CF-4732-B083-B64F01FDA118}" dt="2024-03-28T20:23:34.610" v="1" actId="20577"/>
        <pc:sldMkLst>
          <pc:docMk/>
          <pc:sldMk cId="1063332062" sldId="256"/>
        </pc:sldMkLst>
        <pc:spChg chg="mod">
          <ac:chgData name="Elisia Doonan" userId="f5a093459b9f7667" providerId="LiveId" clId="{A8BF08EE-54CF-4732-B083-B64F01FDA118}" dt="2024-03-28T20:23:34.610" v="1" actId="20577"/>
          <ac:spMkLst>
            <pc:docMk/>
            <pc:sldMk cId="1063332062" sldId="256"/>
            <ac:spMk id="3" creationId="{8C662B8A-DEB6-4531-B2BA-6CB0E7103FD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AF065-715D-4503-8563-5582199D5EBC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59D64C-7F98-420C-8DC4-E7CACC7630E4}">
      <dgm:prSet/>
      <dgm:spPr/>
      <dgm:t>
        <a:bodyPr/>
        <a:lstStyle/>
        <a:p>
          <a:r>
            <a:rPr lang="en-US" dirty="0"/>
            <a:t>One in, </a:t>
          </a:r>
        </a:p>
      </dgm:t>
    </dgm:pt>
    <dgm:pt modelId="{E9476B46-3FD2-4CB1-B1CC-EFDB24EB05EC}" type="parTrans" cxnId="{54824611-B067-484D-8E8A-A86D82BCD68E}">
      <dgm:prSet/>
      <dgm:spPr/>
      <dgm:t>
        <a:bodyPr/>
        <a:lstStyle/>
        <a:p>
          <a:endParaRPr lang="en-US"/>
        </a:p>
      </dgm:t>
    </dgm:pt>
    <dgm:pt modelId="{1C1A305F-246E-43BB-8FDD-B5DE9B7E6438}" type="sibTrans" cxnId="{54824611-B067-484D-8E8A-A86D82BCD68E}">
      <dgm:prSet/>
      <dgm:spPr/>
      <dgm:t>
        <a:bodyPr/>
        <a:lstStyle/>
        <a:p>
          <a:endParaRPr lang="en-US"/>
        </a:p>
      </dgm:t>
    </dgm:pt>
    <dgm:pt modelId="{ADED44E4-B2F9-4225-9783-AED1F7D0FB68}">
      <dgm:prSet/>
      <dgm:spPr/>
      <dgm:t>
        <a:bodyPr/>
        <a:lstStyle/>
        <a:p>
          <a:r>
            <a:rPr lang="en-US" dirty="0"/>
            <a:t>One out</a:t>
          </a:r>
        </a:p>
      </dgm:t>
    </dgm:pt>
    <dgm:pt modelId="{ECDEE3A3-A7C6-4B7D-A211-01AD58DE4B3E}" type="parTrans" cxnId="{E00F192C-010C-4C1E-9603-641FA61E1EF9}">
      <dgm:prSet/>
      <dgm:spPr/>
      <dgm:t>
        <a:bodyPr/>
        <a:lstStyle/>
        <a:p>
          <a:endParaRPr lang="en-US"/>
        </a:p>
      </dgm:t>
    </dgm:pt>
    <dgm:pt modelId="{2B6A5733-DD5F-4BCB-8F80-398E706FF4EE}" type="sibTrans" cxnId="{E00F192C-010C-4C1E-9603-641FA61E1EF9}">
      <dgm:prSet/>
      <dgm:spPr/>
      <dgm:t>
        <a:bodyPr/>
        <a:lstStyle/>
        <a:p>
          <a:endParaRPr lang="en-US"/>
        </a:p>
      </dgm:t>
    </dgm:pt>
    <dgm:pt modelId="{7AF2C64C-D734-47A8-BC5D-55DB745529EE}" type="pres">
      <dgm:prSet presAssocID="{D8CAF065-715D-4503-8563-5582199D5E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634CF9-BFA9-438A-9344-0255301C222F}" type="pres">
      <dgm:prSet presAssocID="{0659D64C-7F98-420C-8DC4-E7CACC7630E4}" presName="hierRoot1" presStyleCnt="0"/>
      <dgm:spPr/>
    </dgm:pt>
    <dgm:pt modelId="{B5F54E52-9AC9-4563-925E-D48BE8DA7846}" type="pres">
      <dgm:prSet presAssocID="{0659D64C-7F98-420C-8DC4-E7CACC7630E4}" presName="composite" presStyleCnt="0"/>
      <dgm:spPr/>
    </dgm:pt>
    <dgm:pt modelId="{2A26AD6E-82A8-421F-98CD-5700B504E9BD}" type="pres">
      <dgm:prSet presAssocID="{0659D64C-7F98-420C-8DC4-E7CACC7630E4}" presName="background" presStyleLbl="node0" presStyleIdx="0" presStyleCnt="2"/>
      <dgm:spPr/>
    </dgm:pt>
    <dgm:pt modelId="{AE548F33-646A-4970-BC08-6B759611455F}" type="pres">
      <dgm:prSet presAssocID="{0659D64C-7F98-420C-8DC4-E7CACC7630E4}" presName="text" presStyleLbl="fgAcc0" presStyleIdx="0" presStyleCnt="2" custLinFactNeighborX="-4146" custLinFactNeighborY="-25290">
        <dgm:presLayoutVars>
          <dgm:chPref val="3"/>
        </dgm:presLayoutVars>
      </dgm:prSet>
      <dgm:spPr/>
    </dgm:pt>
    <dgm:pt modelId="{AC34F9BB-D477-4204-8B61-E76F8B1A5EF4}" type="pres">
      <dgm:prSet presAssocID="{0659D64C-7F98-420C-8DC4-E7CACC7630E4}" presName="hierChild2" presStyleCnt="0"/>
      <dgm:spPr/>
    </dgm:pt>
    <dgm:pt modelId="{630A4AA4-7D8B-4B64-8D98-AC8894FB77B1}" type="pres">
      <dgm:prSet presAssocID="{ADED44E4-B2F9-4225-9783-AED1F7D0FB68}" presName="hierRoot1" presStyleCnt="0"/>
      <dgm:spPr/>
    </dgm:pt>
    <dgm:pt modelId="{2EB0A6EA-D258-4DE7-9D6D-FC5D7C728C33}" type="pres">
      <dgm:prSet presAssocID="{ADED44E4-B2F9-4225-9783-AED1F7D0FB68}" presName="composite" presStyleCnt="0"/>
      <dgm:spPr/>
    </dgm:pt>
    <dgm:pt modelId="{02F34E28-6485-4222-BEF4-A236D625C4C5}" type="pres">
      <dgm:prSet presAssocID="{ADED44E4-B2F9-4225-9783-AED1F7D0FB68}" presName="background" presStyleLbl="node0" presStyleIdx="1" presStyleCnt="2"/>
      <dgm:spPr/>
    </dgm:pt>
    <dgm:pt modelId="{0F665A78-B7E9-4B2A-BC6B-AA1691E7BF59}" type="pres">
      <dgm:prSet presAssocID="{ADED44E4-B2F9-4225-9783-AED1F7D0FB68}" presName="text" presStyleLbl="fgAcc0" presStyleIdx="1" presStyleCnt="2" custLinFactNeighborX="10" custLinFactNeighborY="-25731">
        <dgm:presLayoutVars>
          <dgm:chPref val="3"/>
        </dgm:presLayoutVars>
      </dgm:prSet>
      <dgm:spPr/>
    </dgm:pt>
    <dgm:pt modelId="{1DC7B5CD-8F77-4E05-8C7C-FEB593ADF9D3}" type="pres">
      <dgm:prSet presAssocID="{ADED44E4-B2F9-4225-9783-AED1F7D0FB68}" presName="hierChild2" presStyleCnt="0"/>
      <dgm:spPr/>
    </dgm:pt>
  </dgm:ptLst>
  <dgm:cxnLst>
    <dgm:cxn modelId="{D8A16011-84F5-45A3-87F3-EC1FC69D0788}" type="presOf" srcId="{0659D64C-7F98-420C-8DC4-E7CACC7630E4}" destId="{AE548F33-646A-4970-BC08-6B759611455F}" srcOrd="0" destOrd="0" presId="urn:microsoft.com/office/officeart/2005/8/layout/hierarchy1"/>
    <dgm:cxn modelId="{54824611-B067-484D-8E8A-A86D82BCD68E}" srcId="{D8CAF065-715D-4503-8563-5582199D5EBC}" destId="{0659D64C-7F98-420C-8DC4-E7CACC7630E4}" srcOrd="0" destOrd="0" parTransId="{E9476B46-3FD2-4CB1-B1CC-EFDB24EB05EC}" sibTransId="{1C1A305F-246E-43BB-8FDD-B5DE9B7E6438}"/>
    <dgm:cxn modelId="{E00F192C-010C-4C1E-9603-641FA61E1EF9}" srcId="{D8CAF065-715D-4503-8563-5582199D5EBC}" destId="{ADED44E4-B2F9-4225-9783-AED1F7D0FB68}" srcOrd="1" destOrd="0" parTransId="{ECDEE3A3-A7C6-4B7D-A211-01AD58DE4B3E}" sibTransId="{2B6A5733-DD5F-4BCB-8F80-398E706FF4EE}"/>
    <dgm:cxn modelId="{C32A7D9F-0E5D-4F30-81A4-6B9738CFDFC1}" type="presOf" srcId="{ADED44E4-B2F9-4225-9783-AED1F7D0FB68}" destId="{0F665A78-B7E9-4B2A-BC6B-AA1691E7BF59}" srcOrd="0" destOrd="0" presId="urn:microsoft.com/office/officeart/2005/8/layout/hierarchy1"/>
    <dgm:cxn modelId="{C510DFC5-3422-4E26-9FF1-C8D8E2BA62D8}" type="presOf" srcId="{D8CAF065-715D-4503-8563-5582199D5EBC}" destId="{7AF2C64C-D734-47A8-BC5D-55DB745529EE}" srcOrd="0" destOrd="0" presId="urn:microsoft.com/office/officeart/2005/8/layout/hierarchy1"/>
    <dgm:cxn modelId="{4B7C1554-040F-47E0-B718-1858D7B5E7F2}" type="presParOf" srcId="{7AF2C64C-D734-47A8-BC5D-55DB745529EE}" destId="{B0634CF9-BFA9-438A-9344-0255301C222F}" srcOrd="0" destOrd="0" presId="urn:microsoft.com/office/officeart/2005/8/layout/hierarchy1"/>
    <dgm:cxn modelId="{42D05A7D-A10B-4B63-823C-E5D216695C28}" type="presParOf" srcId="{B0634CF9-BFA9-438A-9344-0255301C222F}" destId="{B5F54E52-9AC9-4563-925E-D48BE8DA7846}" srcOrd="0" destOrd="0" presId="urn:microsoft.com/office/officeart/2005/8/layout/hierarchy1"/>
    <dgm:cxn modelId="{0824712C-9C25-45F1-B491-55B057B78C9D}" type="presParOf" srcId="{B5F54E52-9AC9-4563-925E-D48BE8DA7846}" destId="{2A26AD6E-82A8-421F-98CD-5700B504E9BD}" srcOrd="0" destOrd="0" presId="urn:microsoft.com/office/officeart/2005/8/layout/hierarchy1"/>
    <dgm:cxn modelId="{2A692083-97E6-465C-8CB5-5689DCC42154}" type="presParOf" srcId="{B5F54E52-9AC9-4563-925E-D48BE8DA7846}" destId="{AE548F33-646A-4970-BC08-6B759611455F}" srcOrd="1" destOrd="0" presId="urn:microsoft.com/office/officeart/2005/8/layout/hierarchy1"/>
    <dgm:cxn modelId="{9006C01D-1B55-46DA-9643-EF21EC956BD0}" type="presParOf" srcId="{B0634CF9-BFA9-438A-9344-0255301C222F}" destId="{AC34F9BB-D477-4204-8B61-E76F8B1A5EF4}" srcOrd="1" destOrd="0" presId="urn:microsoft.com/office/officeart/2005/8/layout/hierarchy1"/>
    <dgm:cxn modelId="{35E96D66-CD90-4DD3-887A-4582E4A6275D}" type="presParOf" srcId="{7AF2C64C-D734-47A8-BC5D-55DB745529EE}" destId="{630A4AA4-7D8B-4B64-8D98-AC8894FB77B1}" srcOrd="1" destOrd="0" presId="urn:microsoft.com/office/officeart/2005/8/layout/hierarchy1"/>
    <dgm:cxn modelId="{21865212-1DC3-4EF9-927F-09820F60898E}" type="presParOf" srcId="{630A4AA4-7D8B-4B64-8D98-AC8894FB77B1}" destId="{2EB0A6EA-D258-4DE7-9D6D-FC5D7C728C33}" srcOrd="0" destOrd="0" presId="urn:microsoft.com/office/officeart/2005/8/layout/hierarchy1"/>
    <dgm:cxn modelId="{B0ACCC8E-3091-48CC-8E02-72A949135E7A}" type="presParOf" srcId="{2EB0A6EA-D258-4DE7-9D6D-FC5D7C728C33}" destId="{02F34E28-6485-4222-BEF4-A236D625C4C5}" srcOrd="0" destOrd="0" presId="urn:microsoft.com/office/officeart/2005/8/layout/hierarchy1"/>
    <dgm:cxn modelId="{00C62B6A-5F04-4582-AD65-8CF327871721}" type="presParOf" srcId="{2EB0A6EA-D258-4DE7-9D6D-FC5D7C728C33}" destId="{0F665A78-B7E9-4B2A-BC6B-AA1691E7BF59}" srcOrd="1" destOrd="0" presId="urn:microsoft.com/office/officeart/2005/8/layout/hierarchy1"/>
    <dgm:cxn modelId="{F6BFC200-1CB4-4D4A-A16D-26A75AA5F144}" type="presParOf" srcId="{630A4AA4-7D8B-4B64-8D98-AC8894FB77B1}" destId="{1DC7B5CD-8F77-4E05-8C7C-FEB593ADF9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6AD6E-82A8-421F-98CD-5700B504E9BD}">
      <dsp:nvSpPr>
        <dsp:cNvPr id="0" name=""/>
        <dsp:cNvSpPr/>
      </dsp:nvSpPr>
      <dsp:spPr>
        <a:xfrm>
          <a:off x="-199241" y="-510770"/>
          <a:ext cx="4838879" cy="3072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48F33-646A-4970-BC08-6B759611455F}">
      <dsp:nvSpPr>
        <dsp:cNvPr id="0" name=""/>
        <dsp:cNvSpPr/>
      </dsp:nvSpPr>
      <dsp:spPr>
        <a:xfrm>
          <a:off x="338411" y="0"/>
          <a:ext cx="4838879" cy="3072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One in, </a:t>
          </a:r>
        </a:p>
      </dsp:txBody>
      <dsp:txXfrm>
        <a:off x="428407" y="89996"/>
        <a:ext cx="4658887" cy="2892696"/>
      </dsp:txXfrm>
    </dsp:sp>
    <dsp:sp modelId="{02F34E28-6485-4222-BEF4-A236D625C4C5}">
      <dsp:nvSpPr>
        <dsp:cNvPr id="0" name=""/>
        <dsp:cNvSpPr/>
      </dsp:nvSpPr>
      <dsp:spPr>
        <a:xfrm>
          <a:off x="5916048" y="-510770"/>
          <a:ext cx="4838879" cy="3072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65A78-B7E9-4B2A-BC6B-AA1691E7BF59}">
      <dsp:nvSpPr>
        <dsp:cNvPr id="0" name=""/>
        <dsp:cNvSpPr/>
      </dsp:nvSpPr>
      <dsp:spPr>
        <a:xfrm>
          <a:off x="6453701" y="0"/>
          <a:ext cx="4838879" cy="3072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One out</a:t>
          </a:r>
        </a:p>
      </dsp:txBody>
      <dsp:txXfrm>
        <a:off x="6543697" y="89996"/>
        <a:ext cx="4658887" cy="289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Thursday, April 25,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5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Thursday, April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7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Thursday, April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1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Thursday, April 25,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5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Thursday, April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70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Thursday, April 25,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9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Thursday, April 25,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Thursday, April 25,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9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Thursday, April 25,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2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Thursday, April 25,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5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Thursday, April 25,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0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Thursday, April 25,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38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ek.net/which-amazon-alex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://janicetantonblog.com/art-tips-learning-opportunities/green-your-shipp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Waste_containers" TargetMode="External"/><Relationship Id="rId9" Type="http://schemas.openxmlformats.org/officeDocument/2006/relationships/hyperlink" Target="http://www.pngall.com/folders-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pt.wikiversity.org/wiki/Ficheiro:Approve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://grantgoddess.blogspot.com/2010/08/to-do-lists-keep-this-grant-writer-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lack-calendar-close-up-composition-273011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zh.wikipedia.org/zh-hant/file:check_sheet.svg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dorganizer.blogspot.com/2008/11/definitive-guide-15-ways-to-store-shoes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odernmami/8426653227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free-stock/6974008437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12" Type="http://schemas.openxmlformats.org/officeDocument/2006/relationships/hyperlink" Target="https://creativecommons.org/licenses/by-nc-sa/3.0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https://runblogger.com/2014/02/maximalist-running-shoes-some-thoughts-on-the-new-trend-in-running.html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stermaq/2348828260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urful adhesive taps and pen on open notebook">
            <a:extLst>
              <a:ext uri="{FF2B5EF4-FFF2-40B4-BE49-F238E27FC236}">
                <a16:creationId xmlns:a16="http://schemas.microsoft.com/office/drawing/2014/main" id="{5BF14D03-D35E-4F43-B8D8-D279A6CAF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4B995A6-4802-435A-B06E-300075505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29592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8938B-B453-4248-8194-5A9491A5E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55200"/>
            <a:ext cx="11293200" cy="1000800"/>
          </a:xfrm>
        </p:spPr>
        <p:txBody>
          <a:bodyPr anchor="t">
            <a:normAutofit/>
          </a:bodyPr>
          <a:lstStyle/>
          <a:p>
            <a:r>
              <a:rPr lang="en-US" dirty="0"/>
              <a:t>Get Organized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62B8A-DEB6-4531-B2BA-6CB0E7103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1645200"/>
            <a:ext cx="11293200" cy="9864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900" dirty="0"/>
              <a:t>April 26</a:t>
            </a:r>
            <a:r>
              <a:rPr lang="en-US" sz="5900"/>
              <a:t>, 2024</a:t>
            </a:r>
            <a:endParaRPr lang="en-US" sz="59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3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6CC717-08C5-4F3E-B8AA-BA93C8755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46A7B-3A92-4D4F-A4ED-C9BE789C6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662400"/>
            <a:ext cx="11293200" cy="10008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/>
              <a:t>Tip #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23BE4-0BD8-4251-A361-4322B3EAD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2400"/>
            <a:ext cx="11293200" cy="984885"/>
          </a:xfrm>
        </p:spPr>
        <p:txBody>
          <a:bodyPr vert="horz" lIns="0" tIns="0" rIns="91440" bIns="0" rtlCol="0"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5900"/>
              <a:t>Make a playlist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assorted listening electronics.">
            <a:extLst>
              <a:ext uri="{FF2B5EF4-FFF2-40B4-BE49-F238E27FC236}">
                <a16:creationId xmlns:a16="http://schemas.microsoft.com/office/drawing/2014/main" id="{65EF691F-BC1E-4015-B47A-9C5D57AD8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0888" y="3092685"/>
            <a:ext cx="8024034" cy="33099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7E7CE7-B331-424C-ADCE-2C581B9ADA17}"/>
              </a:ext>
            </a:extLst>
          </p:cNvPr>
          <p:cNvSpPr txBox="1"/>
          <p:nvPr/>
        </p:nvSpPr>
        <p:spPr>
          <a:xfrm>
            <a:off x="7011717" y="5747144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ositek.net/which-amazon-alex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6CC717-08C5-4F3E-B8AA-BA93C8755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F1886-D61D-4D97-9505-C55CC460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662400"/>
            <a:ext cx="11293200" cy="10008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900"/>
              <a:t>What are some tips that you use?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Calculator and notepad">
            <a:extLst>
              <a:ext uri="{FF2B5EF4-FFF2-40B4-BE49-F238E27FC236}">
                <a16:creationId xmlns:a16="http://schemas.microsoft.com/office/drawing/2014/main" id="{1C0C2C5E-A6EB-4671-BB58-0A6402AE9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/>
          <a:stretch/>
        </p:blipFill>
        <p:spPr>
          <a:xfrm>
            <a:off x="450001" y="2959200"/>
            <a:ext cx="3643751" cy="2987999"/>
          </a:xfrm>
          <a:custGeom>
            <a:avLst/>
            <a:gdLst/>
            <a:ahLst/>
            <a:cxnLst/>
            <a:rect l="l" t="t" r="r" b="b"/>
            <a:pathLst>
              <a:path w="3643751" h="2987999">
                <a:moveTo>
                  <a:pt x="0" y="0"/>
                </a:moveTo>
                <a:lnTo>
                  <a:pt x="3643751" y="0"/>
                </a:lnTo>
                <a:lnTo>
                  <a:pt x="3643751" y="2987999"/>
                </a:lnTo>
                <a:lnTo>
                  <a:pt x="0" y="29879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Content Placeholder 7" descr="Red marker on a calendar">
            <a:extLst>
              <a:ext uri="{FF2B5EF4-FFF2-40B4-BE49-F238E27FC236}">
                <a16:creationId xmlns:a16="http://schemas.microsoft.com/office/drawing/2014/main" id="{AFC03C5E-D761-12B8-3F3E-DAD418AC3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1"/>
          <a:stretch/>
        </p:blipFill>
        <p:spPr>
          <a:xfrm>
            <a:off x="4273752" y="2959200"/>
            <a:ext cx="3643751" cy="2987999"/>
          </a:xfrm>
          <a:custGeom>
            <a:avLst/>
            <a:gdLst/>
            <a:ahLst/>
            <a:cxnLst/>
            <a:rect l="l" t="t" r="r" b="b"/>
            <a:pathLst>
              <a:path w="3643751" h="2987999">
                <a:moveTo>
                  <a:pt x="0" y="0"/>
                </a:moveTo>
                <a:lnTo>
                  <a:pt x="3643751" y="0"/>
                </a:lnTo>
                <a:lnTo>
                  <a:pt x="3643751" y="2987999"/>
                </a:lnTo>
                <a:lnTo>
                  <a:pt x="0" y="29879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Content Placeholder 6" descr="Multi colored shirts hanging on the closet">
            <a:extLst>
              <a:ext uri="{FF2B5EF4-FFF2-40B4-BE49-F238E27FC236}">
                <a16:creationId xmlns:a16="http://schemas.microsoft.com/office/drawing/2014/main" id="{873648E1-870B-4742-87FB-627984D937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5" b="-1"/>
          <a:stretch/>
        </p:blipFill>
        <p:spPr>
          <a:xfrm>
            <a:off x="8097503" y="2959200"/>
            <a:ext cx="3643753" cy="2987999"/>
          </a:xfrm>
          <a:custGeom>
            <a:avLst/>
            <a:gdLst/>
            <a:ahLst/>
            <a:cxnLst/>
            <a:rect l="l" t="t" r="r" b="b"/>
            <a:pathLst>
              <a:path w="3643753" h="2987999">
                <a:moveTo>
                  <a:pt x="0" y="0"/>
                </a:moveTo>
                <a:lnTo>
                  <a:pt x="3643753" y="0"/>
                </a:lnTo>
                <a:lnTo>
                  <a:pt x="3643753" y="2987999"/>
                </a:lnTo>
                <a:lnTo>
                  <a:pt x="0" y="2987999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533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2227-8222-0C3E-8422-6C78890A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EC6D-5B69-5A3A-464A-4B2984FCC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Checkiday.com</a:t>
            </a:r>
          </a:p>
          <a:p>
            <a:r>
              <a:rPr lang="en-US" dirty="0"/>
              <a:t>Google.com</a:t>
            </a:r>
          </a:p>
        </p:txBody>
      </p:sp>
    </p:spTree>
    <p:extLst>
      <p:ext uri="{BB962C8B-B14F-4D97-AF65-F5344CB8AC3E}">
        <p14:creationId xmlns:p14="http://schemas.microsoft.com/office/powerpoint/2010/main" val="15965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8074A1A-6F88-4EE4-BC33-380C29D3E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935FD8-9F2E-4F15-8ED9-1C692DA6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76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DEB2F-D65D-40E5-B925-7562745B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800" y="323999"/>
            <a:ext cx="3312000" cy="60912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endParaRPr lang="en-US" dirty="0"/>
          </a:p>
          <a:p>
            <a:r>
              <a:rPr lang="en-US" sz="3600" dirty="0"/>
              <a:t>Files</a:t>
            </a:r>
          </a:p>
          <a:p>
            <a:r>
              <a:rPr lang="en-US" sz="3600" dirty="0"/>
              <a:t>Piles</a:t>
            </a:r>
          </a:p>
          <a:p>
            <a:r>
              <a:rPr lang="en-US" sz="3600" dirty="0"/>
              <a:t>Colors</a:t>
            </a:r>
          </a:p>
          <a:p>
            <a:r>
              <a:rPr lang="en-US" sz="3600" dirty="0"/>
              <a:t>Jars</a:t>
            </a:r>
          </a:p>
          <a:p>
            <a:r>
              <a:rPr lang="en-US" sz="3600" dirty="0"/>
              <a:t>Containers, baskets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48FBF-6B78-4EED-A752-E6FAAD559902}"/>
              </a:ext>
            </a:extLst>
          </p:cNvPr>
          <p:cNvSpPr txBox="1"/>
          <p:nvPr/>
        </p:nvSpPr>
        <p:spPr>
          <a:xfrm>
            <a:off x="9311083" y="6870700"/>
            <a:ext cx="28809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2" tooltip="http://janicetantonblog.com/art-tips-learning-opportunities/green-your-shipp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38B8F-8B49-45EC-925F-A19963D1F146}"/>
              </a:ext>
            </a:extLst>
          </p:cNvPr>
          <p:cNvSpPr txBox="1"/>
          <p:nvPr/>
        </p:nvSpPr>
        <p:spPr>
          <a:xfrm>
            <a:off x="6588988" y="6870700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commons.wikimedia.org/wiki/Waste_contain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1" name="Picture 10" descr="A picture containing bin, container, outdoor, red">
            <a:extLst>
              <a:ext uri="{FF2B5EF4-FFF2-40B4-BE49-F238E27FC236}">
                <a16:creationId xmlns:a16="http://schemas.microsoft.com/office/drawing/2014/main" id="{68B160A7-0FDA-4FBA-9726-2C27B64F7D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167" r="29186"/>
          <a:stretch/>
        </p:blipFill>
        <p:spPr>
          <a:xfrm>
            <a:off x="4991897" y="3646801"/>
            <a:ext cx="2090950" cy="2768399"/>
          </a:xfrm>
          <a:custGeom>
            <a:avLst/>
            <a:gdLst/>
            <a:ahLst/>
            <a:cxnLst/>
            <a:rect l="l" t="t" r="r" b="b"/>
            <a:pathLst>
              <a:path w="2090950" h="2768399">
                <a:moveTo>
                  <a:pt x="0" y="0"/>
                </a:moveTo>
                <a:lnTo>
                  <a:pt x="2090950" y="0"/>
                </a:lnTo>
                <a:lnTo>
                  <a:pt x="2090950" y="2768399"/>
                </a:lnTo>
                <a:lnTo>
                  <a:pt x="0" y="27683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7" descr="A pile of clothes&#10;&#10;Description automatically generated with low confidence">
            <a:extLst>
              <a:ext uri="{FF2B5EF4-FFF2-40B4-BE49-F238E27FC236}">
                <a16:creationId xmlns:a16="http://schemas.microsoft.com/office/drawing/2014/main" id="{0B0E8F48-5944-46B6-B3D8-DF4A7449A7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 l="5885" r="35683" b="3"/>
          <a:stretch/>
        </p:blipFill>
        <p:spPr>
          <a:xfrm>
            <a:off x="2720948" y="3646801"/>
            <a:ext cx="2090949" cy="2768399"/>
          </a:xfrm>
          <a:custGeom>
            <a:avLst/>
            <a:gdLst/>
            <a:ahLst/>
            <a:cxnLst/>
            <a:rect l="l" t="t" r="r" b="b"/>
            <a:pathLst>
              <a:path w="2090949" h="2768399">
                <a:moveTo>
                  <a:pt x="0" y="0"/>
                </a:moveTo>
                <a:lnTo>
                  <a:pt x="2090949" y="0"/>
                </a:lnTo>
                <a:lnTo>
                  <a:pt x="2090949" y="2768399"/>
                </a:lnTo>
                <a:lnTo>
                  <a:pt x="0" y="27683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Picture 4" descr="A picture containing stationary, writing implement&#10;&#10;Description automatically generated">
            <a:extLst>
              <a:ext uri="{FF2B5EF4-FFF2-40B4-BE49-F238E27FC236}">
                <a16:creationId xmlns:a16="http://schemas.microsoft.com/office/drawing/2014/main" id="{27CA3B3B-D671-47F6-8516-695653F749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4102" r="20369"/>
          <a:stretch/>
        </p:blipFill>
        <p:spPr>
          <a:xfrm>
            <a:off x="450000" y="3646801"/>
            <a:ext cx="2090948" cy="2768399"/>
          </a:xfrm>
          <a:custGeom>
            <a:avLst/>
            <a:gdLst/>
            <a:ahLst/>
            <a:cxnLst/>
            <a:rect l="l" t="t" r="r" b="b"/>
            <a:pathLst>
              <a:path w="2090948" h="2768399">
                <a:moveTo>
                  <a:pt x="0" y="0"/>
                </a:moveTo>
                <a:lnTo>
                  <a:pt x="2090948" y="0"/>
                </a:lnTo>
                <a:lnTo>
                  <a:pt x="2090948" y="2768399"/>
                </a:lnTo>
                <a:lnTo>
                  <a:pt x="0" y="276839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C40726-AF5A-4882-AB1B-44E8E231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26800"/>
            <a:ext cx="6634800" cy="2954655"/>
          </a:xfrm>
        </p:spPr>
        <p:txBody>
          <a:bodyPr wrap="square">
            <a:normAutofit/>
          </a:bodyPr>
          <a:lstStyle/>
          <a:p>
            <a:r>
              <a:rPr lang="en-US" sz="6400"/>
              <a:t>Organization comes in many forms:</a:t>
            </a:r>
          </a:p>
        </p:txBody>
      </p:sp>
    </p:spTree>
    <p:extLst>
      <p:ext uri="{BB962C8B-B14F-4D97-AF65-F5344CB8AC3E}">
        <p14:creationId xmlns:p14="http://schemas.microsoft.com/office/powerpoint/2010/main" val="258867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076A0-35E9-4E16-8F31-312B73662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0" b="57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4B995A6-4802-435A-B06E-300075505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311901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DCFDD1-9E7A-4952-8DE8-70ECCB862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655200"/>
            <a:ext cx="5432044" cy="1969200"/>
          </a:xfrm>
        </p:spPr>
        <p:txBody>
          <a:bodyPr anchor="b">
            <a:normAutofit/>
          </a:bodyPr>
          <a:lstStyle/>
          <a:p>
            <a:r>
              <a:rPr lang="en-US" sz="5400"/>
              <a:t>We will go over some simple tips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6FE78EB-A818-49BD-9FA0-670284124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2624400"/>
            <a:ext cx="5432044" cy="2955600"/>
          </a:xfrm>
        </p:spPr>
        <p:txBody>
          <a:bodyPr>
            <a:normAutofit/>
          </a:bodyPr>
          <a:lstStyle/>
          <a:p>
            <a:r>
              <a:rPr lang="en-US" sz="6400"/>
              <a:t>Are you ready?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01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ig white check mark within a green circle.">
            <a:extLst>
              <a:ext uri="{FF2B5EF4-FFF2-40B4-BE49-F238E27FC236}">
                <a16:creationId xmlns:a16="http://schemas.microsoft.com/office/drawing/2014/main" id="{78BAD46F-248B-47DA-B55D-A09921E6B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22950" y="0"/>
            <a:ext cx="6858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767671-C2DE-46C5-A157-0944A0635511}"/>
              </a:ext>
            </a:extLst>
          </p:cNvPr>
          <p:cNvSpPr txBox="1"/>
          <p:nvPr/>
        </p:nvSpPr>
        <p:spPr>
          <a:xfrm>
            <a:off x="582295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pt.wikiversity.org/wiki/Ficheiro:Approve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7051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F072F-4545-4D3B-B802-786DED769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588" y="1944000"/>
            <a:ext cx="3490212" cy="4006800"/>
          </a:xfrm>
        </p:spPr>
        <p:txBody>
          <a:bodyPr>
            <a:normAutofit/>
          </a:bodyPr>
          <a:lstStyle/>
          <a:p>
            <a:r>
              <a:rPr lang="en-US" sz="4400" dirty="0"/>
              <a:t>Write things down</a:t>
            </a:r>
          </a:p>
          <a:p>
            <a:r>
              <a:rPr lang="en-US" sz="4400" dirty="0"/>
              <a:t>Make a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CA598-9D47-4B84-ADEE-3F1009305A1F}"/>
              </a:ext>
            </a:extLst>
          </p:cNvPr>
          <p:cNvSpPr txBox="1"/>
          <p:nvPr/>
        </p:nvSpPr>
        <p:spPr>
          <a:xfrm>
            <a:off x="5108981" y="5750745"/>
            <a:ext cx="27158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2" tooltip="http://grantgoddess.blogspot.com/2010/08/to-do-lists-keep-this-grant-writer-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5" name="Picture 4" descr="Picture of an empty to do list.">
            <a:extLst>
              <a:ext uri="{FF2B5EF4-FFF2-40B4-BE49-F238E27FC236}">
                <a16:creationId xmlns:a16="http://schemas.microsoft.com/office/drawing/2014/main" id="{1490EAA7-81AD-48BA-A3D1-7430319116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 t="12639" b="7710"/>
          <a:stretch/>
        </p:blipFill>
        <p:spPr>
          <a:xfrm>
            <a:off x="449999" y="2059200"/>
            <a:ext cx="7374789" cy="389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E7DD6-05C4-498D-99F9-0ECA226E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en-US" sz="6400" dirty="0"/>
              <a:t>Tip # 1</a:t>
            </a:r>
          </a:p>
        </p:txBody>
      </p:sp>
    </p:spTree>
    <p:extLst>
      <p:ext uri="{BB962C8B-B14F-4D97-AF65-F5344CB8AC3E}">
        <p14:creationId xmlns:p14="http://schemas.microsoft.com/office/powerpoint/2010/main" val="190414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D1446E9-77BB-47B9-A1A3-99B1D8A84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ABE55-1E79-4A79-BC67-F31C96BB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en-US" sz="3500"/>
              <a:t>Tip # 2</a:t>
            </a:r>
            <a:br>
              <a:rPr lang="en-US" sz="3500"/>
            </a:br>
            <a:endParaRPr lang="en-US" sz="35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a calendar&#10;&#10;Description automatically generated with medium confidence">
            <a:extLst>
              <a:ext uri="{FF2B5EF4-FFF2-40B4-BE49-F238E27FC236}">
                <a16:creationId xmlns:a16="http://schemas.microsoft.com/office/drawing/2014/main" id="{AC21A50A-5E5B-4625-8362-68AF46624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61" r="12340"/>
          <a:stretch/>
        </p:blipFill>
        <p:spPr>
          <a:xfrm>
            <a:off x="499459" y="2059200"/>
            <a:ext cx="3498473" cy="3898802"/>
          </a:xfrm>
          <a:custGeom>
            <a:avLst/>
            <a:gdLst/>
            <a:ahLst/>
            <a:cxnLst/>
            <a:rect l="l" t="t" r="r" b="b"/>
            <a:pathLst>
              <a:path w="3597394" h="3898802">
                <a:moveTo>
                  <a:pt x="0" y="0"/>
                </a:moveTo>
                <a:lnTo>
                  <a:pt x="3597394" y="0"/>
                </a:lnTo>
                <a:lnTo>
                  <a:pt x="3597394" y="3898802"/>
                </a:lnTo>
                <a:lnTo>
                  <a:pt x="0" y="3898801"/>
                </a:lnTo>
                <a:close/>
              </a:path>
            </a:pathLst>
          </a:custGeom>
        </p:spPr>
      </p:pic>
      <p:pic>
        <p:nvPicPr>
          <p:cNvPr id="7" name="Picture 6" descr="Picture of a clipboard with a box checked off.">
            <a:extLst>
              <a:ext uri="{FF2B5EF4-FFF2-40B4-BE49-F238E27FC236}">
                <a16:creationId xmlns:a16="http://schemas.microsoft.com/office/drawing/2014/main" id="{481A80E3-C62F-4B44-9DAD-B0AA0AFF7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90938" y="2059201"/>
            <a:ext cx="3070306" cy="3898802"/>
          </a:xfrm>
          <a:custGeom>
            <a:avLst/>
            <a:gdLst/>
            <a:ahLst/>
            <a:cxnLst/>
            <a:rect l="l" t="t" r="r" b="b"/>
            <a:pathLst>
              <a:path w="3597396" h="3898802">
                <a:moveTo>
                  <a:pt x="0" y="0"/>
                </a:moveTo>
                <a:lnTo>
                  <a:pt x="3597396" y="1"/>
                </a:lnTo>
                <a:lnTo>
                  <a:pt x="3597396" y="3898802"/>
                </a:lnTo>
                <a:lnTo>
                  <a:pt x="0" y="389880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7C6EE-61A3-45D6-B3FD-143BF9466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588" y="1944000"/>
            <a:ext cx="3490212" cy="4006800"/>
          </a:xfrm>
        </p:spPr>
        <p:txBody>
          <a:bodyPr>
            <a:normAutofit/>
          </a:bodyPr>
          <a:lstStyle/>
          <a:p>
            <a:r>
              <a:rPr lang="en-US" sz="3200" dirty="0"/>
              <a:t>Make a schedule</a:t>
            </a:r>
          </a:p>
          <a:p>
            <a:r>
              <a:rPr lang="en-US" sz="3200" dirty="0"/>
              <a:t>Mark your calendar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E1B26-73EC-4CAE-AE04-521096C34B8E}"/>
              </a:ext>
            </a:extLst>
          </p:cNvPr>
          <p:cNvSpPr txBox="1"/>
          <p:nvPr/>
        </p:nvSpPr>
        <p:spPr>
          <a:xfrm>
            <a:off x="9482605" y="6657945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zh.wikipedia.org/zh-hant/file:check_sheet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1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6CC717-08C5-4F3E-B8AA-BA93C8755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A0A9C-E692-42FD-9336-91EA0F81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655200"/>
            <a:ext cx="5432045" cy="1969200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/>
              <a:t>Tip #3</a:t>
            </a:r>
            <a:br>
              <a:rPr lang="en-US" sz="6400"/>
            </a:br>
            <a:endParaRPr lang="en-US" sz="6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24C28-F7F4-41D6-AE8C-4F405E871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624400"/>
            <a:ext cx="5432045" cy="3326456"/>
          </a:xfrm>
        </p:spPr>
        <p:txBody>
          <a:bodyPr vert="horz" lIns="0" tIns="0" rIns="91440" bIns="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6400"/>
              <a:t>Give everything a home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everal pairs of shoes on a shoe rack.">
            <a:extLst>
              <a:ext uri="{FF2B5EF4-FFF2-40B4-BE49-F238E27FC236}">
                <a16:creationId xmlns:a16="http://schemas.microsoft.com/office/drawing/2014/main" id="{3E5A399C-C68E-4A9C-BDE0-4AA78432EB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747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820A0E-4F98-4AD8-9BC0-35BE4DE2FE5B}"/>
              </a:ext>
            </a:extLst>
          </p:cNvPr>
          <p:cNvSpPr txBox="1"/>
          <p:nvPr/>
        </p:nvSpPr>
        <p:spPr>
          <a:xfrm>
            <a:off x="9322305" y="6657945"/>
            <a:ext cx="28696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jdorganizer.blogspot.com/2008/11/definitive-guide-15-ways-to-store-sho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5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6CC717-08C5-4F3E-B8AA-BA93C8755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AFDDF-F304-4CF8-9B4A-4B38F31F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662400"/>
            <a:ext cx="11293200" cy="10008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/>
              <a:t>Tip #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B45C-B70B-4E27-8BCA-515E60D46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2400"/>
            <a:ext cx="11293200" cy="984885"/>
          </a:xfrm>
        </p:spPr>
        <p:txBody>
          <a:bodyPr vert="horz" lIns="0" tIns="0" rIns="91440" bIns="0" rtlCol="0"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5900"/>
              <a:t>Declutter regularly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icture of a messy and clean desk.">
            <a:extLst>
              <a:ext uri="{FF2B5EF4-FFF2-40B4-BE49-F238E27FC236}">
                <a16:creationId xmlns:a16="http://schemas.microsoft.com/office/drawing/2014/main" id="{B897265A-CB29-4FBE-8F0E-454578B27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26224" y="2736000"/>
            <a:ext cx="7656162" cy="380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C4AC91-30B8-4B0B-A187-C39F19131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FE3F6-2B23-4E4E-AA49-C212646DC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16092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2F03CE-2378-494C-8E77-20D39CE10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644691"/>
              </p:ext>
            </p:extLst>
          </p:nvPr>
        </p:nvGraphicFramePr>
        <p:xfrm>
          <a:off x="450000" y="2059200"/>
          <a:ext cx="11293475" cy="378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of an old shoe.">
            <a:extLst>
              <a:ext uri="{FF2B5EF4-FFF2-40B4-BE49-F238E27FC236}">
                <a16:creationId xmlns:a16="http://schemas.microsoft.com/office/drawing/2014/main" id="{ACA37BDB-F947-4564-907D-473D119722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36831" y="4259179"/>
            <a:ext cx="3080082" cy="2310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964ED-3E8B-45F2-BD51-A9B818B6F39D}"/>
              </a:ext>
            </a:extLst>
          </p:cNvPr>
          <p:cNvSpPr txBox="1"/>
          <p:nvPr/>
        </p:nvSpPr>
        <p:spPr>
          <a:xfrm>
            <a:off x="1524000" y="7028058"/>
            <a:ext cx="3946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://www.flickr.com/photos/free-stock/6974008437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0" name="Picture 9" descr="A picture of a new tennis shoe.">
            <a:extLst>
              <a:ext uri="{FF2B5EF4-FFF2-40B4-BE49-F238E27FC236}">
                <a16:creationId xmlns:a16="http://schemas.microsoft.com/office/drawing/2014/main" id="{751134A8-2EE8-4F06-955A-3802F6392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02630" y="4189836"/>
            <a:ext cx="4267200" cy="21602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5998A8-5776-46E6-AA8E-A989EFEE2FA5}"/>
              </a:ext>
            </a:extLst>
          </p:cNvPr>
          <p:cNvSpPr txBox="1"/>
          <p:nvPr/>
        </p:nvSpPr>
        <p:spPr>
          <a:xfrm>
            <a:off x="3337302" y="7133962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s://runblogger.com/2014/02/maximalist-running-shoes-some-thoughts-on-the-new-trend-in-running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2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4AAA73-8F1F-4D2C-8A48-03DB3FB4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9970"/>
            <a:ext cx="11301984" cy="536456"/>
          </a:xfrm>
        </p:spPr>
        <p:txBody>
          <a:bodyPr anchor="b">
            <a:normAutofit/>
          </a:bodyPr>
          <a:lstStyle/>
          <a:p>
            <a:r>
              <a:rPr lang="en-US" dirty="0"/>
              <a:t>Tip # 5</a:t>
            </a:r>
          </a:p>
        </p:txBody>
      </p:sp>
    </p:spTree>
    <p:extLst>
      <p:ext uri="{BB962C8B-B14F-4D97-AF65-F5344CB8AC3E}">
        <p14:creationId xmlns:p14="http://schemas.microsoft.com/office/powerpoint/2010/main" val="161542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C66CC717-08C5-4F3E-B8AA-BA93C8755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BEB11-C2CE-4BA6-B39A-ADBBBEEB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662400"/>
            <a:ext cx="11293200" cy="10008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/>
              <a:t>Tip #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E87E0-04AE-4A7F-8DFA-39FA64CD8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2400"/>
            <a:ext cx="11293200" cy="984885"/>
          </a:xfrm>
        </p:spPr>
        <p:txBody>
          <a:bodyPr vert="horz" lIns="0" tIns="0" rIns="91440" bIns="0" rtlCol="0"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5900"/>
              <a:t>Clean as you go</a:t>
            </a: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items to make a cake. A baked cake is shown.">
            <a:extLst>
              <a:ext uri="{FF2B5EF4-FFF2-40B4-BE49-F238E27FC236}">
                <a16:creationId xmlns:a16="http://schemas.microsoft.com/office/drawing/2014/main" id="{1EC8203E-8F2D-4500-8E15-672BEE618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084" b="37278"/>
          <a:stretch/>
        </p:blipFill>
        <p:spPr>
          <a:xfrm>
            <a:off x="20" y="2959198"/>
            <a:ext cx="12191980" cy="3898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AC86F7-721A-4826-8D91-74DAB84CC7A0}"/>
              </a:ext>
            </a:extLst>
          </p:cNvPr>
          <p:cNvSpPr txBox="1"/>
          <p:nvPr/>
        </p:nvSpPr>
        <p:spPr>
          <a:xfrm>
            <a:off x="9482605" y="6657944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mastermaq/234882826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10359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RegularSeedRightStep">
      <a:dk1>
        <a:srgbClr val="000000"/>
      </a:dk1>
      <a:lt1>
        <a:srgbClr val="FFFFFF"/>
      </a:lt1>
      <a:dk2>
        <a:srgbClr val="3C3522"/>
      </a:dk2>
      <a:lt2>
        <a:srgbClr val="E2E8E4"/>
      </a:lt2>
      <a:accent1>
        <a:srgbClr val="E7299E"/>
      </a:accent1>
      <a:accent2>
        <a:srgbClr val="D5173D"/>
      </a:accent2>
      <a:accent3>
        <a:srgbClr val="E75229"/>
      </a:accent3>
      <a:accent4>
        <a:srgbClr val="D58F17"/>
      </a:accent4>
      <a:accent5>
        <a:srgbClr val="A2A91E"/>
      </a:accent5>
      <a:accent6>
        <a:srgbClr val="6BB714"/>
      </a:accent6>
      <a:hlink>
        <a:srgbClr val="319356"/>
      </a:hlink>
      <a:folHlink>
        <a:srgbClr val="7F7F7F"/>
      </a:folHlink>
    </a:clrScheme>
    <a:fontScheme name="Custom 3">
      <a:majorFont>
        <a:latin typeface="Sagona Book"/>
        <a:ea typeface=""/>
        <a:cs typeface=""/>
      </a:majorFont>
      <a:minorFont>
        <a:latin typeface="Univer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200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 Light</vt:lpstr>
      <vt:lpstr>Sagona Book</vt:lpstr>
      <vt:lpstr>Univers</vt:lpstr>
      <vt:lpstr>ThinLineVTI</vt:lpstr>
      <vt:lpstr>Get Organized Day</vt:lpstr>
      <vt:lpstr>Organization comes in many forms:</vt:lpstr>
      <vt:lpstr>We will go over some simple tips</vt:lpstr>
      <vt:lpstr>Tip # 1</vt:lpstr>
      <vt:lpstr>Tip # 2 </vt:lpstr>
      <vt:lpstr>Tip #3 </vt:lpstr>
      <vt:lpstr>Tip # 4</vt:lpstr>
      <vt:lpstr>Tip # 5</vt:lpstr>
      <vt:lpstr>Tip # 6</vt:lpstr>
      <vt:lpstr>Tip # 7</vt:lpstr>
      <vt:lpstr>What are some tips that you use?</vt:lpstr>
      <vt:lpstr>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Organized Day</dc:title>
  <dc:creator>elisia doonan</dc:creator>
  <cp:lastModifiedBy>Elisia Doonan</cp:lastModifiedBy>
  <cp:revision>5</cp:revision>
  <dcterms:created xsi:type="dcterms:W3CDTF">2021-04-23T19:05:00Z</dcterms:created>
  <dcterms:modified xsi:type="dcterms:W3CDTF">2024-04-25T09:00:38Z</dcterms:modified>
</cp:coreProperties>
</file>