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1F4EB5-DC21-47C2-A971-D8F845E39CE8}" v="15" dt="2024-04-10T12:41:26.6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ia Doonan" userId="f5a093459b9f7667" providerId="LiveId" clId="{F31F4EB5-DC21-47C2-A971-D8F845E39CE8}"/>
    <pc:docChg chg="custSel addSld modSld sldOrd">
      <pc:chgData name="Elisia Doonan" userId="f5a093459b9f7667" providerId="LiveId" clId="{F31F4EB5-DC21-47C2-A971-D8F845E39CE8}" dt="2024-04-10T12:42:14.770" v="467" actId="962"/>
      <pc:docMkLst>
        <pc:docMk/>
      </pc:docMkLst>
      <pc:sldChg chg="modSp mod">
        <pc:chgData name="Elisia Doonan" userId="f5a093459b9f7667" providerId="LiveId" clId="{F31F4EB5-DC21-47C2-A971-D8F845E39CE8}" dt="2024-04-10T05:34:22.768" v="20" actId="1076"/>
        <pc:sldMkLst>
          <pc:docMk/>
          <pc:sldMk cId="3846524080" sldId="256"/>
        </pc:sldMkLst>
        <pc:spChg chg="mod">
          <ac:chgData name="Elisia Doonan" userId="f5a093459b9f7667" providerId="LiveId" clId="{F31F4EB5-DC21-47C2-A971-D8F845E39CE8}" dt="2024-04-10T05:34:22.768" v="20" actId="1076"/>
          <ac:spMkLst>
            <pc:docMk/>
            <pc:sldMk cId="3846524080" sldId="256"/>
            <ac:spMk id="2" creationId="{6A41E0BD-D981-F233-104C-529554AF0DB1}"/>
          </ac:spMkLst>
        </pc:spChg>
      </pc:sldChg>
      <pc:sldChg chg="modSp mod">
        <pc:chgData name="Elisia Doonan" userId="f5a093459b9f7667" providerId="LiveId" clId="{F31F4EB5-DC21-47C2-A971-D8F845E39CE8}" dt="2024-04-10T05:36:14.257" v="30" actId="122"/>
        <pc:sldMkLst>
          <pc:docMk/>
          <pc:sldMk cId="4070767117" sldId="257"/>
        </pc:sldMkLst>
        <pc:spChg chg="mod">
          <ac:chgData name="Elisia Doonan" userId="f5a093459b9f7667" providerId="LiveId" clId="{F31F4EB5-DC21-47C2-A971-D8F845E39CE8}" dt="2024-04-10T05:36:14.257" v="30" actId="122"/>
          <ac:spMkLst>
            <pc:docMk/>
            <pc:sldMk cId="4070767117" sldId="257"/>
            <ac:spMk id="2" creationId="{CA7A8272-6936-2C7B-961D-4E433BE9DEF8}"/>
          </ac:spMkLst>
        </pc:spChg>
        <pc:picChg chg="mod">
          <ac:chgData name="Elisia Doonan" userId="f5a093459b9f7667" providerId="LiveId" clId="{F31F4EB5-DC21-47C2-A971-D8F845E39CE8}" dt="2024-04-10T05:36:01.014" v="27" actId="1076"/>
          <ac:picMkLst>
            <pc:docMk/>
            <pc:sldMk cId="4070767117" sldId="257"/>
            <ac:picMk id="5" creationId="{B84E3287-D1ED-3414-0DFC-E04818C5158A}"/>
          </ac:picMkLst>
        </pc:picChg>
      </pc:sldChg>
      <pc:sldChg chg="modSp mod">
        <pc:chgData name="Elisia Doonan" userId="f5a093459b9f7667" providerId="LiveId" clId="{F31F4EB5-DC21-47C2-A971-D8F845E39CE8}" dt="2024-04-10T05:39:06.224" v="116" actId="962"/>
        <pc:sldMkLst>
          <pc:docMk/>
          <pc:sldMk cId="3316363224" sldId="258"/>
        </pc:sldMkLst>
        <pc:spChg chg="mod">
          <ac:chgData name="Elisia Doonan" userId="f5a093459b9f7667" providerId="LiveId" clId="{F31F4EB5-DC21-47C2-A971-D8F845E39CE8}" dt="2024-04-10T05:39:06.224" v="116" actId="962"/>
          <ac:spMkLst>
            <pc:docMk/>
            <pc:sldMk cId="3316363224" sldId="258"/>
            <ac:spMk id="5" creationId="{AAFEA143-1B62-508B-BF42-CE3B6E00D37C}"/>
          </ac:spMkLst>
        </pc:spChg>
      </pc:sldChg>
      <pc:sldChg chg="modSp mod">
        <pc:chgData name="Elisia Doonan" userId="f5a093459b9f7667" providerId="LiveId" clId="{F31F4EB5-DC21-47C2-A971-D8F845E39CE8}" dt="2024-04-10T05:39:25.513" v="152" actId="962"/>
        <pc:sldMkLst>
          <pc:docMk/>
          <pc:sldMk cId="3845444652" sldId="259"/>
        </pc:sldMkLst>
        <pc:picChg chg="mod">
          <ac:chgData name="Elisia Doonan" userId="f5a093459b9f7667" providerId="LiveId" clId="{F31F4EB5-DC21-47C2-A971-D8F845E39CE8}" dt="2024-04-10T05:39:25.513" v="152" actId="962"/>
          <ac:picMkLst>
            <pc:docMk/>
            <pc:sldMk cId="3845444652" sldId="259"/>
            <ac:picMk id="7" creationId="{AD787041-9B85-CF0A-3B02-3227E8C937E2}"/>
          </ac:picMkLst>
        </pc:picChg>
      </pc:sldChg>
      <pc:sldChg chg="modSp mod">
        <pc:chgData name="Elisia Doonan" userId="f5a093459b9f7667" providerId="LiveId" clId="{F31F4EB5-DC21-47C2-A971-D8F845E39CE8}" dt="2024-04-10T05:39:53.827" v="172" actId="962"/>
        <pc:sldMkLst>
          <pc:docMk/>
          <pc:sldMk cId="946199328" sldId="261"/>
        </pc:sldMkLst>
        <pc:picChg chg="mod">
          <ac:chgData name="Elisia Doonan" userId="f5a093459b9f7667" providerId="LiveId" clId="{F31F4EB5-DC21-47C2-A971-D8F845E39CE8}" dt="2024-04-10T05:39:53.827" v="172" actId="962"/>
          <ac:picMkLst>
            <pc:docMk/>
            <pc:sldMk cId="946199328" sldId="261"/>
            <ac:picMk id="7" creationId="{FFE3A3CE-5812-0F6D-BAE4-90125659625A}"/>
          </ac:picMkLst>
        </pc:picChg>
      </pc:sldChg>
      <pc:sldChg chg="modSp mod">
        <pc:chgData name="Elisia Doonan" userId="f5a093459b9f7667" providerId="LiveId" clId="{F31F4EB5-DC21-47C2-A971-D8F845E39CE8}" dt="2024-04-10T05:40:13.398" v="204" actId="962"/>
        <pc:sldMkLst>
          <pc:docMk/>
          <pc:sldMk cId="427656105" sldId="262"/>
        </pc:sldMkLst>
        <pc:picChg chg="mod">
          <ac:chgData name="Elisia Doonan" userId="f5a093459b9f7667" providerId="LiveId" clId="{F31F4EB5-DC21-47C2-A971-D8F845E39CE8}" dt="2024-04-10T05:40:13.398" v="204" actId="962"/>
          <ac:picMkLst>
            <pc:docMk/>
            <pc:sldMk cId="427656105" sldId="262"/>
            <ac:picMk id="5" creationId="{386054CA-6750-3F0E-544A-1B2A65F6A4B9}"/>
          </ac:picMkLst>
        </pc:picChg>
      </pc:sldChg>
      <pc:sldChg chg="modSp new mod">
        <pc:chgData name="Elisia Doonan" userId="f5a093459b9f7667" providerId="LiveId" clId="{F31F4EB5-DC21-47C2-A971-D8F845E39CE8}" dt="2024-04-10T05:38:29.443" v="115" actId="20577"/>
        <pc:sldMkLst>
          <pc:docMk/>
          <pc:sldMk cId="77454874" sldId="265"/>
        </pc:sldMkLst>
        <pc:spChg chg="mod">
          <ac:chgData name="Elisia Doonan" userId="f5a093459b9f7667" providerId="LiveId" clId="{F31F4EB5-DC21-47C2-A971-D8F845E39CE8}" dt="2024-04-10T05:37:35.536" v="44" actId="20577"/>
          <ac:spMkLst>
            <pc:docMk/>
            <pc:sldMk cId="77454874" sldId="265"/>
            <ac:spMk id="2" creationId="{F8DBDEDC-BCD3-7EE4-7C9B-288B8EC0456D}"/>
          </ac:spMkLst>
        </pc:spChg>
        <pc:spChg chg="mod">
          <ac:chgData name="Elisia Doonan" userId="f5a093459b9f7667" providerId="LiveId" clId="{F31F4EB5-DC21-47C2-A971-D8F845E39CE8}" dt="2024-04-10T05:38:29.443" v="115" actId="20577"/>
          <ac:spMkLst>
            <pc:docMk/>
            <pc:sldMk cId="77454874" sldId="265"/>
            <ac:spMk id="3" creationId="{48E1F94A-FD5E-467B-A843-44CD79B4508B}"/>
          </ac:spMkLst>
        </pc:spChg>
      </pc:sldChg>
      <pc:sldChg chg="addSp delSp modSp new mod ord setBg">
        <pc:chgData name="Elisia Doonan" userId="f5a093459b9f7667" providerId="LiveId" clId="{F31F4EB5-DC21-47C2-A971-D8F845E39CE8}" dt="2024-04-10T11:55:43.846" v="306" actId="962"/>
        <pc:sldMkLst>
          <pc:docMk/>
          <pc:sldMk cId="3289250528" sldId="266"/>
        </pc:sldMkLst>
        <pc:spChg chg="mod">
          <ac:chgData name="Elisia Doonan" userId="f5a093459b9f7667" providerId="LiveId" clId="{F31F4EB5-DC21-47C2-A971-D8F845E39CE8}" dt="2024-04-10T11:55:21.848" v="305" actId="122"/>
          <ac:spMkLst>
            <pc:docMk/>
            <pc:sldMk cId="3289250528" sldId="266"/>
            <ac:spMk id="2" creationId="{E81CE8F1-B5D9-91FB-6545-9EC3C04A424E}"/>
          </ac:spMkLst>
        </pc:spChg>
        <pc:spChg chg="del mod">
          <ac:chgData name="Elisia Doonan" userId="f5a093459b9f7667" providerId="LiveId" clId="{F31F4EB5-DC21-47C2-A971-D8F845E39CE8}" dt="2024-04-10T11:55:16.828" v="304" actId="26606"/>
          <ac:spMkLst>
            <pc:docMk/>
            <pc:sldMk cId="3289250528" sldId="266"/>
            <ac:spMk id="3" creationId="{080C2B9E-47BD-9363-BAD9-2253A0FECF8E}"/>
          </ac:spMkLst>
        </pc:spChg>
        <pc:spChg chg="add">
          <ac:chgData name="Elisia Doonan" userId="f5a093459b9f7667" providerId="LiveId" clId="{F31F4EB5-DC21-47C2-A971-D8F845E39CE8}" dt="2024-04-10T11:55:16.828" v="304" actId="26606"/>
          <ac:spMkLst>
            <pc:docMk/>
            <pc:sldMk cId="3289250528" sldId="266"/>
            <ac:spMk id="9" creationId="{8870DEF6-46A2-D4F8-8BE6-91165D93ECC4}"/>
          </ac:spMkLst>
        </pc:spChg>
        <pc:picChg chg="add mod">
          <ac:chgData name="Elisia Doonan" userId="f5a093459b9f7667" providerId="LiveId" clId="{F31F4EB5-DC21-47C2-A971-D8F845E39CE8}" dt="2024-04-10T11:55:43.846" v="306" actId="962"/>
          <ac:picMkLst>
            <pc:docMk/>
            <pc:sldMk cId="3289250528" sldId="266"/>
            <ac:picMk id="5" creationId="{629688ED-5AB1-7664-0A24-A46344CD06AB}"/>
          </ac:picMkLst>
        </pc:picChg>
        <pc:cxnChg chg="add">
          <ac:chgData name="Elisia Doonan" userId="f5a093459b9f7667" providerId="LiveId" clId="{F31F4EB5-DC21-47C2-A971-D8F845E39CE8}" dt="2024-04-10T11:55:16.828" v="304" actId="26606"/>
          <ac:cxnSpMkLst>
            <pc:docMk/>
            <pc:sldMk cId="3289250528" sldId="266"/>
            <ac:cxnSpMk id="11" creationId="{8748256A-88AC-4254-406B-0E8EE2CC2B50}"/>
          </ac:cxnSpMkLst>
        </pc:cxnChg>
      </pc:sldChg>
      <pc:sldChg chg="addSp modSp new mod ord setBg">
        <pc:chgData name="Elisia Doonan" userId="f5a093459b9f7667" providerId="LiveId" clId="{F31F4EB5-DC21-47C2-A971-D8F845E39CE8}" dt="2024-04-10T12:42:14.770" v="467" actId="962"/>
        <pc:sldMkLst>
          <pc:docMk/>
          <pc:sldMk cId="3618126819" sldId="267"/>
        </pc:sldMkLst>
        <pc:spChg chg="mod">
          <ac:chgData name="Elisia Doonan" userId="f5a093459b9f7667" providerId="LiveId" clId="{F31F4EB5-DC21-47C2-A971-D8F845E39CE8}" dt="2024-04-10T12:41:46.036" v="397" actId="26606"/>
          <ac:spMkLst>
            <pc:docMk/>
            <pc:sldMk cId="3618126819" sldId="267"/>
            <ac:spMk id="2" creationId="{655CC17A-B1ED-0411-4D96-583C2841776E}"/>
          </ac:spMkLst>
        </pc:spChg>
        <pc:spChg chg="mod">
          <ac:chgData name="Elisia Doonan" userId="f5a093459b9f7667" providerId="LiveId" clId="{F31F4EB5-DC21-47C2-A971-D8F845E39CE8}" dt="2024-04-10T12:41:46.036" v="397" actId="26606"/>
          <ac:spMkLst>
            <pc:docMk/>
            <pc:sldMk cId="3618126819" sldId="267"/>
            <ac:spMk id="3" creationId="{49FC82BF-F778-EF57-C7A5-44A8757ACDDB}"/>
          </ac:spMkLst>
        </pc:spChg>
        <pc:spChg chg="add">
          <ac:chgData name="Elisia Doonan" userId="f5a093459b9f7667" providerId="LiveId" clId="{F31F4EB5-DC21-47C2-A971-D8F845E39CE8}" dt="2024-04-10T12:41:46.036" v="397" actId="26606"/>
          <ac:spMkLst>
            <pc:docMk/>
            <pc:sldMk cId="3618126819" sldId="267"/>
            <ac:spMk id="10" creationId="{F13C74B1-5B17-4795-BED0-7140497B445A}"/>
          </ac:spMkLst>
        </pc:spChg>
        <pc:spChg chg="add">
          <ac:chgData name="Elisia Doonan" userId="f5a093459b9f7667" providerId="LiveId" clId="{F31F4EB5-DC21-47C2-A971-D8F845E39CE8}" dt="2024-04-10T12:41:46.036" v="397" actId="26606"/>
          <ac:spMkLst>
            <pc:docMk/>
            <pc:sldMk cId="3618126819" sldId="267"/>
            <ac:spMk id="12" creationId="{D4974D33-8DC5-464E-8C6D-BE58F0669C17}"/>
          </ac:spMkLst>
        </pc:spChg>
        <pc:picChg chg="add mod">
          <ac:chgData name="Elisia Doonan" userId="f5a093459b9f7667" providerId="LiveId" clId="{F31F4EB5-DC21-47C2-A971-D8F845E39CE8}" dt="2024-04-10T12:42:14.770" v="467" actId="962"/>
          <ac:picMkLst>
            <pc:docMk/>
            <pc:sldMk cId="3618126819" sldId="267"/>
            <ac:picMk id="5" creationId="{738FCBE2-9967-22CD-84D4-A4D87C36B970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CF419F-D1DB-4206-AD59-AB3B90E6744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6FA004-6432-4DEF-A0EC-7F852D86F5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Communication helps with employee wellbeing.</a:t>
          </a:r>
          <a:endParaRPr lang="en-US"/>
        </a:p>
      </dgm:t>
    </dgm:pt>
    <dgm:pt modelId="{3AF3E059-8C14-42B1-A12F-95CF1456FA68}" type="parTrans" cxnId="{222C2579-A06B-4D0F-978D-AD2098D1FEB8}">
      <dgm:prSet/>
      <dgm:spPr/>
      <dgm:t>
        <a:bodyPr/>
        <a:lstStyle/>
        <a:p>
          <a:endParaRPr lang="en-US"/>
        </a:p>
      </dgm:t>
    </dgm:pt>
    <dgm:pt modelId="{9D78C682-A1CC-495A-99E8-23F6E0300D25}" type="sibTrans" cxnId="{222C2579-A06B-4D0F-978D-AD2098D1FEB8}">
      <dgm:prSet/>
      <dgm:spPr/>
      <dgm:t>
        <a:bodyPr/>
        <a:lstStyle/>
        <a:p>
          <a:endParaRPr lang="en-US"/>
        </a:p>
      </dgm:t>
    </dgm:pt>
    <dgm:pt modelId="{F75D1B8F-CCD2-4885-BF98-EBD5859E80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You feel good, your work is better.</a:t>
          </a:r>
        </a:p>
      </dgm:t>
    </dgm:pt>
    <dgm:pt modelId="{AA3218BB-AD97-4BC6-A4DD-A2D4ABE648F5}" type="parTrans" cxnId="{97CBD9DD-F7DB-4BF3-B276-9BEAF38F4EFD}">
      <dgm:prSet/>
      <dgm:spPr/>
      <dgm:t>
        <a:bodyPr/>
        <a:lstStyle/>
        <a:p>
          <a:endParaRPr lang="en-US"/>
        </a:p>
      </dgm:t>
    </dgm:pt>
    <dgm:pt modelId="{DAE953EE-C2A8-47D4-9D6E-9CBF665F10AD}" type="sibTrans" cxnId="{97CBD9DD-F7DB-4BF3-B276-9BEAF38F4EFD}">
      <dgm:prSet/>
      <dgm:spPr/>
      <dgm:t>
        <a:bodyPr/>
        <a:lstStyle/>
        <a:p>
          <a:endParaRPr lang="en-US"/>
        </a:p>
      </dgm:t>
    </dgm:pt>
    <dgm:pt modelId="{D81B91EF-B94D-4875-A240-C99C596523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Your attitude is positive.</a:t>
          </a:r>
        </a:p>
      </dgm:t>
    </dgm:pt>
    <dgm:pt modelId="{8ADABA1C-F110-4D78-B8B0-9BAB299AC3AF}" type="parTrans" cxnId="{2EC79998-CF9F-4735-B400-1A4CC57A563E}">
      <dgm:prSet/>
      <dgm:spPr/>
      <dgm:t>
        <a:bodyPr/>
        <a:lstStyle/>
        <a:p>
          <a:endParaRPr lang="en-US"/>
        </a:p>
      </dgm:t>
    </dgm:pt>
    <dgm:pt modelId="{B9E5F778-E4C7-4021-B30C-3B5D09D4F2C9}" type="sibTrans" cxnId="{2EC79998-CF9F-4735-B400-1A4CC57A563E}">
      <dgm:prSet/>
      <dgm:spPr/>
      <dgm:t>
        <a:bodyPr/>
        <a:lstStyle/>
        <a:p>
          <a:endParaRPr lang="en-US"/>
        </a:p>
      </dgm:t>
    </dgm:pt>
    <dgm:pt modelId="{049C6AB2-2DA4-41A1-99B4-5438F8BFD4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You may want to work more hours=$$$</a:t>
          </a:r>
        </a:p>
      </dgm:t>
    </dgm:pt>
    <dgm:pt modelId="{A89BB68C-1EC1-4D4E-A2F7-A695D0EABA8E}" type="parTrans" cxnId="{31365EAD-AE6E-4611-806C-F545E4C851BA}">
      <dgm:prSet/>
      <dgm:spPr/>
      <dgm:t>
        <a:bodyPr/>
        <a:lstStyle/>
        <a:p>
          <a:endParaRPr lang="en-US"/>
        </a:p>
      </dgm:t>
    </dgm:pt>
    <dgm:pt modelId="{CB37A7DF-FA44-461C-8FB3-EFE270570C25}" type="sibTrans" cxnId="{31365EAD-AE6E-4611-806C-F545E4C851BA}">
      <dgm:prSet/>
      <dgm:spPr/>
      <dgm:t>
        <a:bodyPr/>
        <a:lstStyle/>
        <a:p>
          <a:endParaRPr lang="en-US"/>
        </a:p>
      </dgm:t>
    </dgm:pt>
    <dgm:pt modelId="{86152926-D084-4E53-AD12-E2C779D6D6BB}" type="pres">
      <dgm:prSet presAssocID="{F3CF419F-D1DB-4206-AD59-AB3B90E67444}" presName="root" presStyleCnt="0">
        <dgm:presLayoutVars>
          <dgm:dir/>
          <dgm:resizeHandles val="exact"/>
        </dgm:presLayoutVars>
      </dgm:prSet>
      <dgm:spPr/>
    </dgm:pt>
    <dgm:pt modelId="{B9D86993-4827-4C6F-8CBE-04A69FEA081C}" type="pres">
      <dgm:prSet presAssocID="{3D6FA004-6432-4DEF-A0EC-7F852D86F5EC}" presName="compNode" presStyleCnt="0"/>
      <dgm:spPr/>
    </dgm:pt>
    <dgm:pt modelId="{45082774-3324-42C7-A8CB-6E49FC03D1B9}" type="pres">
      <dgm:prSet presAssocID="{3D6FA004-6432-4DEF-A0EC-7F852D86F5EC}" presName="bgRect" presStyleLbl="bgShp" presStyleIdx="0" presStyleCnt="4"/>
      <dgm:spPr/>
    </dgm:pt>
    <dgm:pt modelId="{3DB084CF-BDF4-409B-846B-3C66319D95C9}" type="pres">
      <dgm:prSet presAssocID="{3D6FA004-6432-4DEF-A0EC-7F852D86F5E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33978BF-BCDB-406F-A83E-B5F14321E81D}" type="pres">
      <dgm:prSet presAssocID="{3D6FA004-6432-4DEF-A0EC-7F852D86F5EC}" presName="spaceRect" presStyleCnt="0"/>
      <dgm:spPr/>
    </dgm:pt>
    <dgm:pt modelId="{3DC0A879-37CC-4D9E-8F9E-55AC3B6064B8}" type="pres">
      <dgm:prSet presAssocID="{3D6FA004-6432-4DEF-A0EC-7F852D86F5EC}" presName="parTx" presStyleLbl="revTx" presStyleIdx="0" presStyleCnt="4">
        <dgm:presLayoutVars>
          <dgm:chMax val="0"/>
          <dgm:chPref val="0"/>
        </dgm:presLayoutVars>
      </dgm:prSet>
      <dgm:spPr/>
    </dgm:pt>
    <dgm:pt modelId="{13BDE671-557D-4AD8-A059-8A73FACB0F65}" type="pres">
      <dgm:prSet presAssocID="{9D78C682-A1CC-495A-99E8-23F6E0300D25}" presName="sibTrans" presStyleCnt="0"/>
      <dgm:spPr/>
    </dgm:pt>
    <dgm:pt modelId="{F8C5B7F5-8594-4DBF-8C35-8747FD839865}" type="pres">
      <dgm:prSet presAssocID="{F75D1B8F-CCD2-4885-BF98-EBD5859E8038}" presName="compNode" presStyleCnt="0"/>
      <dgm:spPr/>
    </dgm:pt>
    <dgm:pt modelId="{84C349CD-68C9-40DE-A093-0C7627EC8415}" type="pres">
      <dgm:prSet presAssocID="{F75D1B8F-CCD2-4885-BF98-EBD5859E8038}" presName="bgRect" presStyleLbl="bgShp" presStyleIdx="1" presStyleCnt="4"/>
      <dgm:spPr/>
    </dgm:pt>
    <dgm:pt modelId="{BA921A23-C8CF-4BAA-8266-B0786D56D9F0}" type="pres">
      <dgm:prSet presAssocID="{F75D1B8F-CCD2-4885-BF98-EBD5859E803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ngel Face Outline"/>
        </a:ext>
      </dgm:extLst>
    </dgm:pt>
    <dgm:pt modelId="{D7288D31-C7AE-4118-8D46-3A3E53507622}" type="pres">
      <dgm:prSet presAssocID="{F75D1B8F-CCD2-4885-BF98-EBD5859E8038}" presName="spaceRect" presStyleCnt="0"/>
      <dgm:spPr/>
    </dgm:pt>
    <dgm:pt modelId="{76D525C5-1F23-4D4F-A919-F83CF16840EE}" type="pres">
      <dgm:prSet presAssocID="{F75D1B8F-CCD2-4885-BF98-EBD5859E8038}" presName="parTx" presStyleLbl="revTx" presStyleIdx="1" presStyleCnt="4">
        <dgm:presLayoutVars>
          <dgm:chMax val="0"/>
          <dgm:chPref val="0"/>
        </dgm:presLayoutVars>
      </dgm:prSet>
      <dgm:spPr/>
    </dgm:pt>
    <dgm:pt modelId="{82B274E2-9B80-4B9A-AB08-4ED3510D3D66}" type="pres">
      <dgm:prSet presAssocID="{DAE953EE-C2A8-47D4-9D6E-9CBF665F10AD}" presName="sibTrans" presStyleCnt="0"/>
      <dgm:spPr/>
    </dgm:pt>
    <dgm:pt modelId="{346445BE-F59C-43ED-BA21-2A468DB0456A}" type="pres">
      <dgm:prSet presAssocID="{D81B91EF-B94D-4875-A240-C99C596523C6}" presName="compNode" presStyleCnt="0"/>
      <dgm:spPr/>
    </dgm:pt>
    <dgm:pt modelId="{DBD7FFCA-EAB8-43B9-88CC-F80EC2897932}" type="pres">
      <dgm:prSet presAssocID="{D81B91EF-B94D-4875-A240-C99C596523C6}" presName="bgRect" presStyleLbl="bgShp" presStyleIdx="2" presStyleCnt="4"/>
      <dgm:spPr/>
    </dgm:pt>
    <dgm:pt modelId="{0671BD49-1414-4AC7-AFD9-09ADA23DE4ED}" type="pres">
      <dgm:prSet presAssocID="{D81B91EF-B94D-4875-A240-C99C596523C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2C61EBD7-4663-45A0-A978-8926EC64B602}" type="pres">
      <dgm:prSet presAssocID="{D81B91EF-B94D-4875-A240-C99C596523C6}" presName="spaceRect" presStyleCnt="0"/>
      <dgm:spPr/>
    </dgm:pt>
    <dgm:pt modelId="{D310F200-4B5C-4D7A-AC3F-E654165CD0A4}" type="pres">
      <dgm:prSet presAssocID="{D81B91EF-B94D-4875-A240-C99C596523C6}" presName="parTx" presStyleLbl="revTx" presStyleIdx="2" presStyleCnt="4">
        <dgm:presLayoutVars>
          <dgm:chMax val="0"/>
          <dgm:chPref val="0"/>
        </dgm:presLayoutVars>
      </dgm:prSet>
      <dgm:spPr/>
    </dgm:pt>
    <dgm:pt modelId="{5A6F68B9-6A45-4F77-A7B2-EBF86485FED9}" type="pres">
      <dgm:prSet presAssocID="{B9E5F778-E4C7-4021-B30C-3B5D09D4F2C9}" presName="sibTrans" presStyleCnt="0"/>
      <dgm:spPr/>
    </dgm:pt>
    <dgm:pt modelId="{D7E6B6E7-949E-4831-BB5B-87D4306BD703}" type="pres">
      <dgm:prSet presAssocID="{049C6AB2-2DA4-41A1-99B4-5438F8BFD499}" presName="compNode" presStyleCnt="0"/>
      <dgm:spPr/>
    </dgm:pt>
    <dgm:pt modelId="{BEFE0ACD-1C16-4D6F-A0AF-4FE2A34CC05A}" type="pres">
      <dgm:prSet presAssocID="{049C6AB2-2DA4-41A1-99B4-5438F8BFD499}" presName="bgRect" presStyleLbl="bgShp" presStyleIdx="3" presStyleCnt="4"/>
      <dgm:spPr/>
    </dgm:pt>
    <dgm:pt modelId="{84DDD4A0-1427-4240-A0BD-4E05FD7D61A8}" type="pres">
      <dgm:prSet presAssocID="{049C6AB2-2DA4-41A1-99B4-5438F8BFD49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28557319-40A5-4FA4-B3FB-731884FB8573}" type="pres">
      <dgm:prSet presAssocID="{049C6AB2-2DA4-41A1-99B4-5438F8BFD499}" presName="spaceRect" presStyleCnt="0"/>
      <dgm:spPr/>
    </dgm:pt>
    <dgm:pt modelId="{2836590C-0471-467F-823E-CCE13280D5A7}" type="pres">
      <dgm:prSet presAssocID="{049C6AB2-2DA4-41A1-99B4-5438F8BFD49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7FD1A22-6CBE-4C3B-AED5-D9189A8BC331}" type="presOf" srcId="{3D6FA004-6432-4DEF-A0EC-7F852D86F5EC}" destId="{3DC0A879-37CC-4D9E-8F9E-55AC3B6064B8}" srcOrd="0" destOrd="0" presId="urn:microsoft.com/office/officeart/2018/2/layout/IconVerticalSolidList"/>
    <dgm:cxn modelId="{222C2579-A06B-4D0F-978D-AD2098D1FEB8}" srcId="{F3CF419F-D1DB-4206-AD59-AB3B90E67444}" destId="{3D6FA004-6432-4DEF-A0EC-7F852D86F5EC}" srcOrd="0" destOrd="0" parTransId="{3AF3E059-8C14-42B1-A12F-95CF1456FA68}" sibTransId="{9D78C682-A1CC-495A-99E8-23F6E0300D25}"/>
    <dgm:cxn modelId="{2EC79998-CF9F-4735-B400-1A4CC57A563E}" srcId="{F3CF419F-D1DB-4206-AD59-AB3B90E67444}" destId="{D81B91EF-B94D-4875-A240-C99C596523C6}" srcOrd="2" destOrd="0" parTransId="{8ADABA1C-F110-4D78-B8B0-9BAB299AC3AF}" sibTransId="{B9E5F778-E4C7-4021-B30C-3B5D09D4F2C9}"/>
    <dgm:cxn modelId="{40E58A9A-1531-4957-889F-CF5CE9ED60D9}" type="presOf" srcId="{049C6AB2-2DA4-41A1-99B4-5438F8BFD499}" destId="{2836590C-0471-467F-823E-CCE13280D5A7}" srcOrd="0" destOrd="0" presId="urn:microsoft.com/office/officeart/2018/2/layout/IconVerticalSolidList"/>
    <dgm:cxn modelId="{0F2C279D-A8BA-417A-9DE9-787E4CE2CD06}" type="presOf" srcId="{F3CF419F-D1DB-4206-AD59-AB3B90E67444}" destId="{86152926-D084-4E53-AD12-E2C779D6D6BB}" srcOrd="0" destOrd="0" presId="urn:microsoft.com/office/officeart/2018/2/layout/IconVerticalSolidList"/>
    <dgm:cxn modelId="{31365EAD-AE6E-4611-806C-F545E4C851BA}" srcId="{F3CF419F-D1DB-4206-AD59-AB3B90E67444}" destId="{049C6AB2-2DA4-41A1-99B4-5438F8BFD499}" srcOrd="3" destOrd="0" parTransId="{A89BB68C-1EC1-4D4E-A2F7-A695D0EABA8E}" sibTransId="{CB37A7DF-FA44-461C-8FB3-EFE270570C25}"/>
    <dgm:cxn modelId="{441947B1-2163-4FF3-9E63-B48AA83A34F7}" type="presOf" srcId="{D81B91EF-B94D-4875-A240-C99C596523C6}" destId="{D310F200-4B5C-4D7A-AC3F-E654165CD0A4}" srcOrd="0" destOrd="0" presId="urn:microsoft.com/office/officeart/2018/2/layout/IconVerticalSolidList"/>
    <dgm:cxn modelId="{39A11ECC-FE32-455B-9C6B-806AAB5C9305}" type="presOf" srcId="{F75D1B8F-CCD2-4885-BF98-EBD5859E8038}" destId="{76D525C5-1F23-4D4F-A919-F83CF16840EE}" srcOrd="0" destOrd="0" presId="urn:microsoft.com/office/officeart/2018/2/layout/IconVerticalSolidList"/>
    <dgm:cxn modelId="{97CBD9DD-F7DB-4BF3-B276-9BEAF38F4EFD}" srcId="{F3CF419F-D1DB-4206-AD59-AB3B90E67444}" destId="{F75D1B8F-CCD2-4885-BF98-EBD5859E8038}" srcOrd="1" destOrd="0" parTransId="{AA3218BB-AD97-4BC6-A4DD-A2D4ABE648F5}" sibTransId="{DAE953EE-C2A8-47D4-9D6E-9CBF665F10AD}"/>
    <dgm:cxn modelId="{32312622-B926-4082-8144-FFE78C12A446}" type="presParOf" srcId="{86152926-D084-4E53-AD12-E2C779D6D6BB}" destId="{B9D86993-4827-4C6F-8CBE-04A69FEA081C}" srcOrd="0" destOrd="0" presId="urn:microsoft.com/office/officeart/2018/2/layout/IconVerticalSolidList"/>
    <dgm:cxn modelId="{E63CCCF1-2638-4DBA-8F7E-3D72C09E5350}" type="presParOf" srcId="{B9D86993-4827-4C6F-8CBE-04A69FEA081C}" destId="{45082774-3324-42C7-A8CB-6E49FC03D1B9}" srcOrd="0" destOrd="0" presId="urn:microsoft.com/office/officeart/2018/2/layout/IconVerticalSolidList"/>
    <dgm:cxn modelId="{6B77FFB1-5979-4749-A6BF-300521D6974F}" type="presParOf" srcId="{B9D86993-4827-4C6F-8CBE-04A69FEA081C}" destId="{3DB084CF-BDF4-409B-846B-3C66319D95C9}" srcOrd="1" destOrd="0" presId="urn:microsoft.com/office/officeart/2018/2/layout/IconVerticalSolidList"/>
    <dgm:cxn modelId="{CF851DBD-C746-47A6-A8D2-E2896E194845}" type="presParOf" srcId="{B9D86993-4827-4C6F-8CBE-04A69FEA081C}" destId="{D33978BF-BCDB-406F-A83E-B5F14321E81D}" srcOrd="2" destOrd="0" presId="urn:microsoft.com/office/officeart/2018/2/layout/IconVerticalSolidList"/>
    <dgm:cxn modelId="{7D639374-CFA2-42F2-B0A5-D54950F24C34}" type="presParOf" srcId="{B9D86993-4827-4C6F-8CBE-04A69FEA081C}" destId="{3DC0A879-37CC-4D9E-8F9E-55AC3B6064B8}" srcOrd="3" destOrd="0" presId="urn:microsoft.com/office/officeart/2018/2/layout/IconVerticalSolidList"/>
    <dgm:cxn modelId="{AFBDEA00-2B7B-4209-B598-D55AA31AC7ED}" type="presParOf" srcId="{86152926-D084-4E53-AD12-E2C779D6D6BB}" destId="{13BDE671-557D-4AD8-A059-8A73FACB0F65}" srcOrd="1" destOrd="0" presId="urn:microsoft.com/office/officeart/2018/2/layout/IconVerticalSolidList"/>
    <dgm:cxn modelId="{D2203A0A-D79D-4598-98AF-0EC0E571A575}" type="presParOf" srcId="{86152926-D084-4E53-AD12-E2C779D6D6BB}" destId="{F8C5B7F5-8594-4DBF-8C35-8747FD839865}" srcOrd="2" destOrd="0" presId="urn:microsoft.com/office/officeart/2018/2/layout/IconVerticalSolidList"/>
    <dgm:cxn modelId="{E2BDA6F2-3D09-44B1-A508-18A2380B311F}" type="presParOf" srcId="{F8C5B7F5-8594-4DBF-8C35-8747FD839865}" destId="{84C349CD-68C9-40DE-A093-0C7627EC8415}" srcOrd="0" destOrd="0" presId="urn:microsoft.com/office/officeart/2018/2/layout/IconVerticalSolidList"/>
    <dgm:cxn modelId="{70206F84-8723-46CC-84E8-621969387769}" type="presParOf" srcId="{F8C5B7F5-8594-4DBF-8C35-8747FD839865}" destId="{BA921A23-C8CF-4BAA-8266-B0786D56D9F0}" srcOrd="1" destOrd="0" presId="urn:microsoft.com/office/officeart/2018/2/layout/IconVerticalSolidList"/>
    <dgm:cxn modelId="{394126E0-EF74-45C8-9CAB-310788EA7DD3}" type="presParOf" srcId="{F8C5B7F5-8594-4DBF-8C35-8747FD839865}" destId="{D7288D31-C7AE-4118-8D46-3A3E53507622}" srcOrd="2" destOrd="0" presId="urn:microsoft.com/office/officeart/2018/2/layout/IconVerticalSolidList"/>
    <dgm:cxn modelId="{E263CCD4-E313-4479-B991-DD00A9D7F152}" type="presParOf" srcId="{F8C5B7F5-8594-4DBF-8C35-8747FD839865}" destId="{76D525C5-1F23-4D4F-A919-F83CF16840EE}" srcOrd="3" destOrd="0" presId="urn:microsoft.com/office/officeart/2018/2/layout/IconVerticalSolidList"/>
    <dgm:cxn modelId="{A25912A3-6B16-40F5-8833-5FDA7A097273}" type="presParOf" srcId="{86152926-D084-4E53-AD12-E2C779D6D6BB}" destId="{82B274E2-9B80-4B9A-AB08-4ED3510D3D66}" srcOrd="3" destOrd="0" presId="urn:microsoft.com/office/officeart/2018/2/layout/IconVerticalSolidList"/>
    <dgm:cxn modelId="{5CA316D3-6E42-49CA-B55F-E5D4A87BB0AF}" type="presParOf" srcId="{86152926-D084-4E53-AD12-E2C779D6D6BB}" destId="{346445BE-F59C-43ED-BA21-2A468DB0456A}" srcOrd="4" destOrd="0" presId="urn:microsoft.com/office/officeart/2018/2/layout/IconVerticalSolidList"/>
    <dgm:cxn modelId="{72448080-1D1F-463F-9D71-47D4F8D2BD7B}" type="presParOf" srcId="{346445BE-F59C-43ED-BA21-2A468DB0456A}" destId="{DBD7FFCA-EAB8-43B9-88CC-F80EC2897932}" srcOrd="0" destOrd="0" presId="urn:microsoft.com/office/officeart/2018/2/layout/IconVerticalSolidList"/>
    <dgm:cxn modelId="{E5A0F577-1DE8-46C0-AC8E-456F3DB6874E}" type="presParOf" srcId="{346445BE-F59C-43ED-BA21-2A468DB0456A}" destId="{0671BD49-1414-4AC7-AFD9-09ADA23DE4ED}" srcOrd="1" destOrd="0" presId="urn:microsoft.com/office/officeart/2018/2/layout/IconVerticalSolidList"/>
    <dgm:cxn modelId="{C69DF6E0-F2B8-401D-A9FE-D5CA4E3E979F}" type="presParOf" srcId="{346445BE-F59C-43ED-BA21-2A468DB0456A}" destId="{2C61EBD7-4663-45A0-A978-8926EC64B602}" srcOrd="2" destOrd="0" presId="urn:microsoft.com/office/officeart/2018/2/layout/IconVerticalSolidList"/>
    <dgm:cxn modelId="{214B402A-8F5E-446B-A1DD-0A0CA616551E}" type="presParOf" srcId="{346445BE-F59C-43ED-BA21-2A468DB0456A}" destId="{D310F200-4B5C-4D7A-AC3F-E654165CD0A4}" srcOrd="3" destOrd="0" presId="urn:microsoft.com/office/officeart/2018/2/layout/IconVerticalSolidList"/>
    <dgm:cxn modelId="{BE159273-4902-49D0-8696-E27172D54B21}" type="presParOf" srcId="{86152926-D084-4E53-AD12-E2C779D6D6BB}" destId="{5A6F68B9-6A45-4F77-A7B2-EBF86485FED9}" srcOrd="5" destOrd="0" presId="urn:microsoft.com/office/officeart/2018/2/layout/IconVerticalSolidList"/>
    <dgm:cxn modelId="{33EBFEFF-C41B-4938-9143-0F88330A7948}" type="presParOf" srcId="{86152926-D084-4E53-AD12-E2C779D6D6BB}" destId="{D7E6B6E7-949E-4831-BB5B-87D4306BD703}" srcOrd="6" destOrd="0" presId="urn:microsoft.com/office/officeart/2018/2/layout/IconVerticalSolidList"/>
    <dgm:cxn modelId="{7AFD2A57-76FD-406D-9CD5-5173282035B3}" type="presParOf" srcId="{D7E6B6E7-949E-4831-BB5B-87D4306BD703}" destId="{BEFE0ACD-1C16-4D6F-A0AF-4FE2A34CC05A}" srcOrd="0" destOrd="0" presId="urn:microsoft.com/office/officeart/2018/2/layout/IconVerticalSolidList"/>
    <dgm:cxn modelId="{56962A03-7194-4DD5-B7A5-AFB3C6C2A91C}" type="presParOf" srcId="{D7E6B6E7-949E-4831-BB5B-87D4306BD703}" destId="{84DDD4A0-1427-4240-A0BD-4E05FD7D61A8}" srcOrd="1" destOrd="0" presId="urn:microsoft.com/office/officeart/2018/2/layout/IconVerticalSolidList"/>
    <dgm:cxn modelId="{92A57748-88BC-4571-92F1-1C64493FC129}" type="presParOf" srcId="{D7E6B6E7-949E-4831-BB5B-87D4306BD703}" destId="{28557319-40A5-4FA4-B3FB-731884FB8573}" srcOrd="2" destOrd="0" presId="urn:microsoft.com/office/officeart/2018/2/layout/IconVerticalSolidList"/>
    <dgm:cxn modelId="{665F512F-6167-4222-AE9A-3B4C96EED8C0}" type="presParOf" srcId="{D7E6B6E7-949E-4831-BB5B-87D4306BD703}" destId="{2836590C-0471-467F-823E-CCE13280D5A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82774-3324-42C7-A8CB-6E49FC03D1B9}">
      <dsp:nvSpPr>
        <dsp:cNvPr id="0" name=""/>
        <dsp:cNvSpPr/>
      </dsp:nvSpPr>
      <dsp:spPr>
        <a:xfrm>
          <a:off x="0" y="1059"/>
          <a:ext cx="8353927" cy="5372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084CF-BDF4-409B-846B-3C66319D95C9}">
      <dsp:nvSpPr>
        <dsp:cNvPr id="0" name=""/>
        <dsp:cNvSpPr/>
      </dsp:nvSpPr>
      <dsp:spPr>
        <a:xfrm>
          <a:off x="162506" y="121932"/>
          <a:ext cx="295465" cy="2954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0A879-37CC-4D9E-8F9E-55AC3B6064B8}">
      <dsp:nvSpPr>
        <dsp:cNvPr id="0" name=""/>
        <dsp:cNvSpPr/>
      </dsp:nvSpPr>
      <dsp:spPr>
        <a:xfrm>
          <a:off x="620478" y="1059"/>
          <a:ext cx="7733448" cy="537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55" tIns="56855" rIns="56855" bIns="5685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Communication helps with employee wellbeing.</a:t>
          </a:r>
          <a:endParaRPr lang="en-US" sz="2200" kern="1200"/>
        </a:p>
      </dsp:txBody>
      <dsp:txXfrm>
        <a:off x="620478" y="1059"/>
        <a:ext cx="7733448" cy="537210"/>
      </dsp:txXfrm>
    </dsp:sp>
    <dsp:sp modelId="{84C349CD-68C9-40DE-A093-0C7627EC8415}">
      <dsp:nvSpPr>
        <dsp:cNvPr id="0" name=""/>
        <dsp:cNvSpPr/>
      </dsp:nvSpPr>
      <dsp:spPr>
        <a:xfrm>
          <a:off x="0" y="672573"/>
          <a:ext cx="8353927" cy="5372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21A23-C8CF-4BAA-8266-B0786D56D9F0}">
      <dsp:nvSpPr>
        <dsp:cNvPr id="0" name=""/>
        <dsp:cNvSpPr/>
      </dsp:nvSpPr>
      <dsp:spPr>
        <a:xfrm>
          <a:off x="162506" y="793445"/>
          <a:ext cx="295465" cy="2954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525C5-1F23-4D4F-A919-F83CF16840EE}">
      <dsp:nvSpPr>
        <dsp:cNvPr id="0" name=""/>
        <dsp:cNvSpPr/>
      </dsp:nvSpPr>
      <dsp:spPr>
        <a:xfrm>
          <a:off x="620478" y="672573"/>
          <a:ext cx="7733448" cy="537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55" tIns="56855" rIns="56855" bIns="5685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You feel good, your work is better.</a:t>
          </a:r>
        </a:p>
      </dsp:txBody>
      <dsp:txXfrm>
        <a:off x="620478" y="672573"/>
        <a:ext cx="7733448" cy="537210"/>
      </dsp:txXfrm>
    </dsp:sp>
    <dsp:sp modelId="{DBD7FFCA-EAB8-43B9-88CC-F80EC2897932}">
      <dsp:nvSpPr>
        <dsp:cNvPr id="0" name=""/>
        <dsp:cNvSpPr/>
      </dsp:nvSpPr>
      <dsp:spPr>
        <a:xfrm>
          <a:off x="0" y="1344086"/>
          <a:ext cx="8353927" cy="5372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71BD49-1414-4AC7-AFD9-09ADA23DE4ED}">
      <dsp:nvSpPr>
        <dsp:cNvPr id="0" name=""/>
        <dsp:cNvSpPr/>
      </dsp:nvSpPr>
      <dsp:spPr>
        <a:xfrm>
          <a:off x="162506" y="1464958"/>
          <a:ext cx="295465" cy="2954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0F200-4B5C-4D7A-AC3F-E654165CD0A4}">
      <dsp:nvSpPr>
        <dsp:cNvPr id="0" name=""/>
        <dsp:cNvSpPr/>
      </dsp:nvSpPr>
      <dsp:spPr>
        <a:xfrm>
          <a:off x="620478" y="1344086"/>
          <a:ext cx="7733448" cy="537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55" tIns="56855" rIns="56855" bIns="5685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Your attitude is positive.</a:t>
          </a:r>
        </a:p>
      </dsp:txBody>
      <dsp:txXfrm>
        <a:off x="620478" y="1344086"/>
        <a:ext cx="7733448" cy="537210"/>
      </dsp:txXfrm>
    </dsp:sp>
    <dsp:sp modelId="{BEFE0ACD-1C16-4D6F-A0AF-4FE2A34CC05A}">
      <dsp:nvSpPr>
        <dsp:cNvPr id="0" name=""/>
        <dsp:cNvSpPr/>
      </dsp:nvSpPr>
      <dsp:spPr>
        <a:xfrm>
          <a:off x="0" y="2015599"/>
          <a:ext cx="8353927" cy="5372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DDD4A0-1427-4240-A0BD-4E05FD7D61A8}">
      <dsp:nvSpPr>
        <dsp:cNvPr id="0" name=""/>
        <dsp:cNvSpPr/>
      </dsp:nvSpPr>
      <dsp:spPr>
        <a:xfrm>
          <a:off x="162506" y="2136471"/>
          <a:ext cx="295465" cy="2954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6590C-0471-467F-823E-CCE13280D5A7}">
      <dsp:nvSpPr>
        <dsp:cNvPr id="0" name=""/>
        <dsp:cNvSpPr/>
      </dsp:nvSpPr>
      <dsp:spPr>
        <a:xfrm>
          <a:off x="620478" y="2015599"/>
          <a:ext cx="7733448" cy="537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55" tIns="56855" rIns="56855" bIns="5685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You may want to work more hours=$$$</a:t>
          </a:r>
        </a:p>
      </dsp:txBody>
      <dsp:txXfrm>
        <a:off x="620478" y="2015599"/>
        <a:ext cx="7733448" cy="537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FEB51-6A4A-2B1A-8448-43530A030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2C29D0-1ABD-E768-7C87-1B4BA4766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3C23B-DB4C-3233-B066-C9425E3E9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74FC-236E-4C6B-955F-90BC902E8CB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C589C-5081-40A6-02C2-7BCE90FA3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4048F-9D18-897B-E213-4F28D933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0F2A-FDA4-4F3D-B26E-B3149310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3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EE1E8-B412-A7DA-276C-4A4B06B4F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FB743D-81B8-71AD-2E36-16347034C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20203-E47B-0E17-93D0-53C79DFB0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74FC-236E-4C6B-955F-90BC902E8CB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56624-8F51-245E-0A7E-2CF8E4098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BC3D2-1BAC-095C-7785-9A9DBE06D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0F2A-FDA4-4F3D-B26E-B3149310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1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4FDF29-1650-153B-D3FF-0D8A8F7285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CB62F-A586-4E3E-77D2-AD1AD1D91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98285-A5C5-44A9-4CF5-DBDC52E0E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74FC-236E-4C6B-955F-90BC902E8CB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8BDF0-B647-F1E8-668E-6A8709E6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4891C-E1B9-F20B-7E23-D746D2FE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0F2A-FDA4-4F3D-B26E-B3149310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0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2916F-0114-790A-D5C3-E7A557BCC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C2DB7-84DF-0835-346B-08EB147EF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1FAA8-1D1C-E4D1-6367-0DD73563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74FC-236E-4C6B-955F-90BC902E8CB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85786-7C8A-D495-CE7A-4A16695AF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5C629-E3B1-C51E-DB41-6312CF5F3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0F2A-FDA4-4F3D-B26E-B3149310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47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58B9A-7B14-3D17-F7B3-29A23A315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86709-27B9-A1F4-E7D5-19AA34ED6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95A11-4C0E-5933-DEAC-F27AC5BD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74FC-236E-4C6B-955F-90BC902E8CB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1AAC0-A1A0-6D1B-4674-00918606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38FCE-A6E7-5E48-89A1-C3EB24CE9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0F2A-FDA4-4F3D-B26E-B3149310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5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8721D-564C-597E-A840-0925864EC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278BE-03D1-985D-A5E5-53F5D41DF9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4839B0-D9D7-D22D-8F8E-41E97787F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853BE-1335-4E20-3CF6-B21FB01B8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74FC-236E-4C6B-955F-90BC902E8CB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DA8BB-5495-5132-4415-6565AB1FC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8957D6-6306-7B63-D04A-C074BB690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0F2A-FDA4-4F3D-B26E-B3149310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77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F5632-8D05-4D86-3F72-01797E20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2D344-D95A-F5B3-5C1C-64089EB32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5C9BF-9896-5673-4D7B-4F7CE2E4A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110DF-A48D-B4A1-771C-765855B43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9C9D65-7396-3180-6467-4E483EB953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21BD85-E8BB-1C20-E7BB-F2959C66B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74FC-236E-4C6B-955F-90BC902E8CB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BB8396-206E-6AC4-E8D7-37DEC14A3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86963D-D4C2-13B9-EA8E-12A1A5434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0F2A-FDA4-4F3D-B26E-B3149310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63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BABD7-B726-BBB7-3EF8-6B99685EE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B3818D-4209-C968-36C5-3DDDD2967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74FC-236E-4C6B-955F-90BC902E8CB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5DFA12-52D3-C569-E9C7-27C3C646C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360D3-D636-C548-C40C-9D6EAC2C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0F2A-FDA4-4F3D-B26E-B3149310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6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87729E-F2EB-46E4-51CF-F20A97818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74FC-236E-4C6B-955F-90BC902E8CB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EA2DAE-B299-4976-7F19-3922D0C1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EEA16-1B28-BF0E-7A4D-E2F1D8982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0F2A-FDA4-4F3D-B26E-B3149310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37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84EC-26D4-0C40-4024-E5CA4D144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D543F-8100-C2C2-6EB0-C751AB7FA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0A455-1E9E-0EAA-87B1-FD18D4738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43CB7-44F1-A26D-4B74-1CB81B0C9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74FC-236E-4C6B-955F-90BC902E8CB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9B4255-4183-5F2F-5D1F-AEFCA2DE6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CEBF1-8ADE-5883-65E7-C663912CF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0F2A-FDA4-4F3D-B26E-B3149310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0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8C2A2-7B38-05EC-D7F0-697B37B9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BDC745-3479-BF11-3A51-E8EEF5EA1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5FF5A-ADFE-4538-8BD9-F08F606AE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09C16-7AB9-2241-985A-7537FF87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74FC-236E-4C6B-955F-90BC902E8CB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B615F-F2C9-6C13-9407-989C8240E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61B57-EE4A-F65A-9773-5ECBFA797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0F2A-FDA4-4F3D-B26E-B3149310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4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D0F130-289D-C3B3-2892-6943E2F8F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173B6-7FCB-5571-33E7-ED3F5847E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3EE83-409E-7946-0DC7-F697B12C6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B074FC-236E-4C6B-955F-90BC902E8CB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05E46-6DBC-EF5C-9C44-B60D444BC0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BF913-9A53-61EC-6034-4815809B0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BD0F2A-FDA4-4F3D-B26E-B3149310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1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3_dAkDsBQyk?si=zfPnsWCNA8hR2YDV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625843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12229&amp;picture=the-working-tea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ergiocaredda.eu/people/from-diversity-and-inclusion-to-belongin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free-stock/4792018962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creativecommons.org/licenses/by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ear-auricle-listen-hearing-2372090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File:Question_mark_alternate.sv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forwork.com/blog/team-communication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9688ED-5AB1-7664-0A24-A46344CD0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81" b="15189"/>
          <a:stretch/>
        </p:blipFill>
        <p:spPr>
          <a:xfrm>
            <a:off x="-4" y="-16897"/>
            <a:ext cx="12192003" cy="6884632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70DEF6-46A2-D4F8-8BE6-91165D93E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4083" y="1474755"/>
            <a:ext cx="3943552" cy="3927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1CE8F1-B5D9-91FB-6545-9EC3C04A4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7856" y="2209316"/>
            <a:ext cx="3069083" cy="19455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 dirty="0"/>
              <a:t>It’s All About Communication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48256A-88AC-4254-406B-0E8EE2CC2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75334" y="1940933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250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DBC5-A355-BE5B-C272-9310E0CA6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Listening…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1FA72-F07D-D9A0-1A43-049E5EC32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https://youtu.be/3_dAkDsBQyk?si=zfPnsWCNA8hR2YDV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335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5CC17A-B1ED-0411-4D96-583C28417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Summary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C82BF-F778-EF57-C7A5-44A8757AC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Is teamwork only for work ?</a:t>
            </a:r>
          </a:p>
          <a:p>
            <a:r>
              <a:rPr lang="en-US" sz="2200"/>
              <a:t>Where else can you use teamwork?</a:t>
            </a:r>
          </a:p>
          <a:p>
            <a:endParaRPr lang="en-US" sz="2200"/>
          </a:p>
        </p:txBody>
      </p:sp>
      <p:pic>
        <p:nvPicPr>
          <p:cNvPr id="5" name="Picture 4" descr="A group of people with hands spread out.">
            <a:extLst>
              <a:ext uri="{FF2B5EF4-FFF2-40B4-BE49-F238E27FC236}">
                <a16:creationId xmlns:a16="http://schemas.microsoft.com/office/drawing/2014/main" id="{738FCBE2-9967-22CD-84D4-A4D87C36B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472" r="1030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18126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BDEDC-BCD3-7EE4-7C9B-288B8EC04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1F94A-FD5E-467B-A843-44CD79B45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search</a:t>
            </a:r>
          </a:p>
          <a:p>
            <a:r>
              <a:rPr lang="en-US" dirty="0"/>
              <a:t>ChatGPT</a:t>
            </a:r>
          </a:p>
          <a:p>
            <a:r>
              <a:rPr lang="en-US" dirty="0"/>
              <a:t>SDCCD/DSPS Community Living Skills curriculum</a:t>
            </a:r>
          </a:p>
        </p:txBody>
      </p:sp>
    </p:spTree>
    <p:extLst>
      <p:ext uri="{BB962C8B-B14F-4D97-AF65-F5344CB8AC3E}">
        <p14:creationId xmlns:p14="http://schemas.microsoft.com/office/powerpoint/2010/main" val="77454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A4E651-C3D8-4DB8-A026-E8531C6AF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1E0BD-D981-F233-104C-529554AF0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2844" y="4274797"/>
            <a:ext cx="6423378" cy="1286544"/>
          </a:xfrm>
          <a:noFill/>
        </p:spPr>
        <p:txBody>
          <a:bodyPr anchor="b">
            <a:normAutofit fontScale="90000"/>
          </a:bodyPr>
          <a:lstStyle/>
          <a:p>
            <a:r>
              <a:rPr lang="en-US" sz="5200" dirty="0"/>
              <a:t>Communication is being part of a team.</a:t>
            </a:r>
          </a:p>
        </p:txBody>
      </p:sp>
      <p:pic>
        <p:nvPicPr>
          <p:cNvPr id="5" name="Picture 4" descr="A group of people with gears&#10;&#10;Description automatically generated">
            <a:extLst>
              <a:ext uri="{FF2B5EF4-FFF2-40B4-BE49-F238E27FC236}">
                <a16:creationId xmlns:a16="http://schemas.microsoft.com/office/drawing/2014/main" id="{F29F6C7A-6235-BDDA-1CAD-4D73ECC8D5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1978"/>
          <a:stretch/>
        </p:blipFill>
        <p:spPr>
          <a:xfrm>
            <a:off x="20" y="2"/>
            <a:ext cx="12191979" cy="390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2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B84E3287-D1ED-3414-0DFC-E04818C515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5488"/>
          <a:stretch/>
        </p:blipFill>
        <p:spPr>
          <a:xfrm>
            <a:off x="7703" y="10866"/>
            <a:ext cx="12195447" cy="68797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589414" y="-733991"/>
            <a:ext cx="3020876" cy="12206596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567EA8-C72D-4B9B-D23F-6B2E9F9C9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446" y="0"/>
            <a:ext cx="2843402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FBFA78-9360-1E01-5448-6D5AE0A32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38704" y="21736"/>
            <a:ext cx="3152862" cy="6858008"/>
          </a:xfrm>
          <a:prstGeom prst="rect">
            <a:avLst/>
          </a:prstGeom>
          <a:gradFill flip="none" rotWithShape="1">
            <a:gsLst>
              <a:gs pos="5000">
                <a:schemeClr val="accent5">
                  <a:alpha val="48000"/>
                </a:schemeClr>
              </a:gs>
              <a:gs pos="42000">
                <a:schemeClr val="accent5">
                  <a:alpha val="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40453C-744F-DB3A-47EC-15EACE1DC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447" y="5288433"/>
            <a:ext cx="12199706" cy="159131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9000">
                <a:schemeClr val="accent2">
                  <a:alpha val="0"/>
                </a:schemeClr>
              </a:gs>
            </a:gsLst>
            <a:lin ang="588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924B03-77BD-EAE3-2854-43363FF8E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84596" y="2224929"/>
            <a:ext cx="3866773" cy="54428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4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7A8272-6936-2C7B-961D-4E433BE9D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5779911" y="1444978"/>
            <a:ext cx="4503338" cy="141429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</a:rPr>
              <a:t>Does anyone know how?</a:t>
            </a:r>
          </a:p>
        </p:txBody>
      </p:sp>
    </p:spTree>
    <p:extLst>
      <p:ext uri="{BB962C8B-B14F-4D97-AF65-F5344CB8AC3E}">
        <p14:creationId xmlns:p14="http://schemas.microsoft.com/office/powerpoint/2010/main" val="4070767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A2485-96B5-73B7-37C4-371183581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are some reasons: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73271-10A6-68B5-4538-DC25D8682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9051"/>
            <a:ext cx="7881730" cy="2521088"/>
          </a:xfrm>
        </p:spPr>
        <p:txBody>
          <a:bodyPr/>
          <a:lstStyle/>
          <a:p>
            <a:r>
              <a:rPr lang="en-US" b="1" dirty="0"/>
              <a:t>Builds healthy </a:t>
            </a:r>
            <a:r>
              <a:rPr lang="en-US" b="1" i="1" dirty="0"/>
              <a:t>work</a:t>
            </a:r>
            <a:r>
              <a:rPr lang="en-US" b="1" dirty="0"/>
              <a:t> relationships</a:t>
            </a:r>
          </a:p>
          <a:p>
            <a:r>
              <a:rPr lang="en-US" dirty="0"/>
              <a:t>Increases your self-esteem</a:t>
            </a:r>
          </a:p>
          <a:p>
            <a:r>
              <a:rPr lang="en-US" dirty="0"/>
              <a:t>Create a stable work environment</a:t>
            </a:r>
          </a:p>
          <a:p>
            <a:r>
              <a:rPr lang="en-US" dirty="0"/>
              <a:t>Good standing with employees and employer</a:t>
            </a: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7223FCEF-DD32-5259-71AF-78B5742FF9F8}"/>
              </a:ext>
            </a:extLst>
          </p:cNvPr>
          <p:cNvSpPr/>
          <p:nvPr/>
        </p:nvSpPr>
        <p:spPr>
          <a:xfrm>
            <a:off x="8507897" y="2054087"/>
            <a:ext cx="3048000" cy="308775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FEA143-1B62-508B-BF42-CE3B6E00D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37558" y="3150703"/>
            <a:ext cx="753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16363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2C6AB-1AC3-49C0-2B29-FB2FCCF9E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3068"/>
            <a:ext cx="10515600" cy="4351338"/>
          </a:xfrm>
        </p:spPr>
        <p:txBody>
          <a:bodyPr/>
          <a:lstStyle/>
          <a:p>
            <a:r>
              <a:rPr lang="en-US" b="1" dirty="0"/>
              <a:t>Improves employee cooperation</a:t>
            </a:r>
          </a:p>
          <a:p>
            <a:r>
              <a:rPr lang="en-US" dirty="0"/>
              <a:t>Team members acknowledge each other</a:t>
            </a:r>
          </a:p>
          <a:p>
            <a:r>
              <a:rPr lang="en-US" dirty="0"/>
              <a:t>A sense of belonging</a:t>
            </a:r>
          </a:p>
          <a:p>
            <a:r>
              <a:rPr lang="en-US" dirty="0"/>
              <a:t>You become more satisfied</a:t>
            </a: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4C87AC9D-15E3-7E26-1A11-00428B37DA7B}"/>
              </a:ext>
            </a:extLst>
          </p:cNvPr>
          <p:cNvSpPr/>
          <p:nvPr/>
        </p:nvSpPr>
        <p:spPr>
          <a:xfrm>
            <a:off x="8301790" y="352553"/>
            <a:ext cx="2871537" cy="275468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B9596-6AF8-F1C3-B55F-1551A4177096}"/>
              </a:ext>
            </a:extLst>
          </p:cNvPr>
          <p:cNvSpPr txBox="1"/>
          <p:nvPr/>
        </p:nvSpPr>
        <p:spPr>
          <a:xfrm>
            <a:off x="9480884" y="1345174"/>
            <a:ext cx="866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</a:t>
            </a:r>
          </a:p>
        </p:txBody>
      </p:sp>
      <p:pic>
        <p:nvPicPr>
          <p:cNvPr id="7" name="Picture 6" descr="A screen with words on it, You belong here.">
            <a:extLst>
              <a:ext uri="{FF2B5EF4-FFF2-40B4-BE49-F238E27FC236}">
                <a16:creationId xmlns:a16="http://schemas.microsoft.com/office/drawing/2014/main" id="{AD787041-9B85-CF0A-3B02-3227E8C93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47574" y="3107238"/>
            <a:ext cx="4896852" cy="32645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979A4F-B1D9-3A6F-DFB9-2DD98568A02E}"/>
              </a:ext>
            </a:extLst>
          </p:cNvPr>
          <p:cNvSpPr txBox="1"/>
          <p:nvPr/>
        </p:nvSpPr>
        <p:spPr>
          <a:xfrm>
            <a:off x="5694947" y="7100901"/>
            <a:ext cx="42190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sergiocaredda.eu/people/from-diversity-and-inclusion-to-belongi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845444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2C828F00-6888-03A6-F2A8-6914866451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456327"/>
              </p:ext>
            </p:extLst>
          </p:nvPr>
        </p:nvGraphicFramePr>
        <p:xfrm>
          <a:off x="581526" y="606425"/>
          <a:ext cx="8353927" cy="2553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99C1CC4A-2B14-3F95-FD99-4FF3BCEC5DAD}"/>
              </a:ext>
            </a:extLst>
          </p:cNvPr>
          <p:cNvSpPr/>
          <p:nvPr/>
        </p:nvSpPr>
        <p:spPr>
          <a:xfrm>
            <a:off x="9208168" y="606425"/>
            <a:ext cx="2402306" cy="199239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20282F-0E08-9908-6D4D-F8F5019C6E3B}"/>
              </a:ext>
            </a:extLst>
          </p:cNvPr>
          <p:cNvSpPr txBox="1"/>
          <p:nvPr/>
        </p:nvSpPr>
        <p:spPr>
          <a:xfrm>
            <a:off x="9994232" y="1235822"/>
            <a:ext cx="561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3</a:t>
            </a:r>
          </a:p>
        </p:txBody>
      </p:sp>
      <p:pic>
        <p:nvPicPr>
          <p:cNvPr id="9" name="Picture 8" descr="Close-up of a twenty dollar bill&#10;&#10;Description automatically generated">
            <a:extLst>
              <a:ext uri="{FF2B5EF4-FFF2-40B4-BE49-F238E27FC236}">
                <a16:creationId xmlns:a16="http://schemas.microsoft.com/office/drawing/2014/main" id="{06F7EB39-4082-347E-FE39-1C6A113F14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572000" y="3429000"/>
            <a:ext cx="3048000" cy="2286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00E1E6-994B-CB20-C539-F77FB67A2D36}"/>
              </a:ext>
            </a:extLst>
          </p:cNvPr>
          <p:cNvSpPr txBox="1"/>
          <p:nvPr/>
        </p:nvSpPr>
        <p:spPr>
          <a:xfrm>
            <a:off x="4572000" y="57150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s://www.flickr.com/photos/free-stock/4792018962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731610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06819-0CF7-ABA1-4E3D-9114943EF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skill do you use to achieve this?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DC886-16A5-6AB3-512C-39FF03F6F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119" y="2809473"/>
            <a:ext cx="10515600" cy="4351338"/>
          </a:xfrm>
        </p:spPr>
        <p:txBody>
          <a:bodyPr>
            <a:normAutofit/>
          </a:bodyPr>
          <a:lstStyle/>
          <a:p>
            <a:r>
              <a:rPr lang="en-US" sz="4400" b="1" dirty="0"/>
              <a:t>Active listening</a:t>
            </a:r>
          </a:p>
        </p:txBody>
      </p:sp>
      <p:pic>
        <p:nvPicPr>
          <p:cNvPr id="7" name="Picture 6" descr="Close-up of an ear">
            <a:extLst>
              <a:ext uri="{FF2B5EF4-FFF2-40B4-BE49-F238E27FC236}">
                <a16:creationId xmlns:a16="http://schemas.microsoft.com/office/drawing/2014/main" id="{FFE3A3CE-5812-0F6D-BAE4-901256596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59127" y="1825625"/>
            <a:ext cx="2949102" cy="352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99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91C40-7B64-9F09-900A-2D797E5BD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active listening?</a:t>
            </a:r>
          </a:p>
        </p:txBody>
      </p:sp>
      <p:pic>
        <p:nvPicPr>
          <p:cNvPr id="5" name="Content Placeholder 4" descr="A question mark.">
            <a:extLst>
              <a:ext uri="{FF2B5EF4-FFF2-40B4-BE49-F238E27FC236}">
                <a16:creationId xmlns:a16="http://schemas.microsoft.com/office/drawing/2014/main" id="{386054CA-6750-3F0E-544A-1B2A65F6A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21080" y="1825625"/>
            <a:ext cx="3349839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6E005F-A53F-E24E-CBBD-76FB2BE34473}"/>
              </a:ext>
            </a:extLst>
          </p:cNvPr>
          <p:cNvSpPr txBox="1"/>
          <p:nvPr/>
        </p:nvSpPr>
        <p:spPr>
          <a:xfrm>
            <a:off x="4421080" y="6176963"/>
            <a:ext cx="3349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en.wikipedia.org/wiki/File:Question_mark_alternate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27656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3343A-175C-BEAB-3E21-C814F5318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Active Listening…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DDC20-99F0-EBAA-A687-2389EE9FF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Being fully engaged in a conversation.</a:t>
            </a:r>
          </a:p>
          <a:p>
            <a:r>
              <a:rPr lang="en-US" sz="2200"/>
              <a:t>You may ask questions.</a:t>
            </a:r>
          </a:p>
          <a:p>
            <a:r>
              <a:rPr lang="en-US" sz="2200"/>
              <a:t>Take turns listening to each other.</a:t>
            </a:r>
          </a:p>
          <a:p>
            <a:pPr marL="0" indent="0">
              <a:buNone/>
            </a:pPr>
            <a:endParaRPr lang="en-US" sz="2200"/>
          </a:p>
        </p:txBody>
      </p:sp>
      <p:pic>
        <p:nvPicPr>
          <p:cNvPr id="5" name="Picture 4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95F51D93-5D99-09CD-1400-FAEA8B20B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034" r="2401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56BA7A-FFFE-9A63-B0FB-8ECB0E060E6D}"/>
              </a:ext>
            </a:extLst>
          </p:cNvPr>
          <p:cNvSpPr txBox="1"/>
          <p:nvPr/>
        </p:nvSpPr>
        <p:spPr>
          <a:xfrm>
            <a:off x="9581991" y="6657945"/>
            <a:ext cx="261000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scienceforwork.com/blog/team-communicatio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22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209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It’s All About Communication</vt:lpstr>
      <vt:lpstr>Communication is being part of a team.</vt:lpstr>
      <vt:lpstr>Does anyone know how?</vt:lpstr>
      <vt:lpstr>Here are some reasons:</vt:lpstr>
      <vt:lpstr>PowerPoint Presentation</vt:lpstr>
      <vt:lpstr>PowerPoint Presentation</vt:lpstr>
      <vt:lpstr>What skill do you use to achieve this? </vt:lpstr>
      <vt:lpstr>What is active listening?</vt:lpstr>
      <vt:lpstr>Active Listening…</vt:lpstr>
      <vt:lpstr>Active Listening…</vt:lpstr>
      <vt:lpstr>Summary</vt:lpstr>
      <vt:lpstr>Information: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is Part of Team</dc:title>
  <dc:creator>Elisia Doonan</dc:creator>
  <cp:lastModifiedBy>Elisia Doonan</cp:lastModifiedBy>
  <cp:revision>1</cp:revision>
  <dcterms:created xsi:type="dcterms:W3CDTF">2024-02-19T11:59:43Z</dcterms:created>
  <dcterms:modified xsi:type="dcterms:W3CDTF">2024-04-10T12:42:22Z</dcterms:modified>
</cp:coreProperties>
</file>