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2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0270" autoAdjust="0"/>
  </p:normalViewPr>
  <p:slideViewPr>
    <p:cSldViewPr snapToGrid="0">
      <p:cViewPr varScale="1">
        <p:scale>
          <a:sx n="106" d="100"/>
          <a:sy n="106" d="100"/>
        </p:scale>
        <p:origin x="1764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ecsenia Lorenzo" userId="e020f111-6826-437d-a079-ccc9df63a345" providerId="ADAL" clId="{98F3E883-7481-4697-B593-6D45A9F0CC21}"/>
    <pc:docChg chg="modSld">
      <pc:chgData name="Yecsenia Lorenzo" userId="e020f111-6826-437d-a079-ccc9df63a345" providerId="ADAL" clId="{98F3E883-7481-4697-B593-6D45A9F0CC21}" dt="2023-06-07T17:31:56.011" v="3" actId="20577"/>
      <pc:docMkLst>
        <pc:docMk/>
      </pc:docMkLst>
      <pc:sldChg chg="modNotesTx">
        <pc:chgData name="Yecsenia Lorenzo" userId="e020f111-6826-437d-a079-ccc9df63a345" providerId="ADAL" clId="{98F3E883-7481-4697-B593-6D45A9F0CC21}" dt="2023-06-07T17:31:34.679" v="0" actId="20577"/>
        <pc:sldMkLst>
          <pc:docMk/>
          <pc:sldMk cId="0" sldId="262"/>
        </pc:sldMkLst>
      </pc:sldChg>
      <pc:sldChg chg="modNotesTx">
        <pc:chgData name="Yecsenia Lorenzo" userId="e020f111-6826-437d-a079-ccc9df63a345" providerId="ADAL" clId="{98F3E883-7481-4697-B593-6D45A9F0CC21}" dt="2023-06-07T17:31:50.331" v="1" actId="20577"/>
        <pc:sldMkLst>
          <pc:docMk/>
          <pc:sldMk cId="0" sldId="263"/>
        </pc:sldMkLst>
      </pc:sldChg>
      <pc:sldChg chg="modNotesTx">
        <pc:chgData name="Yecsenia Lorenzo" userId="e020f111-6826-437d-a079-ccc9df63a345" providerId="ADAL" clId="{98F3E883-7481-4697-B593-6D45A9F0CC21}" dt="2023-06-07T17:31:53.176" v="2" actId="20577"/>
        <pc:sldMkLst>
          <pc:docMk/>
          <pc:sldMk cId="0" sldId="264"/>
        </pc:sldMkLst>
      </pc:sldChg>
      <pc:sldChg chg="modNotesTx">
        <pc:chgData name="Yecsenia Lorenzo" userId="e020f111-6826-437d-a079-ccc9df63a345" providerId="ADAL" clId="{98F3E883-7481-4697-B593-6D45A9F0CC21}" dt="2023-06-07T17:31:56.011" v="3" actId="20577"/>
        <pc:sldMkLst>
          <pc:docMk/>
          <pc:sldMk cId="0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26e8229da7_0_2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26e8229da7_0_2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26e8229da7_0_2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26e8229da7_0_2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26e8229da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26e8229da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26e8229da7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26e8229da7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26e8229da7_0_1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26e8229da7_0_1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26e8229da7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26e8229da7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26e8229da7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26e8229da7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26e8229da7_0_1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26e8229da7_0_1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226e8229da7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226e8229da7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26e8229da7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26e8229da7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26e8229da7_0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26e8229da7_0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5040a6d9a2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5040a6d9a2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226e8229da7_0_1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226e8229da7_0_1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226e8229da7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226e8229da7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226e8229da7_0_2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226e8229da7_0_2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25040a6d9a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25040a6d9a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26e8229da7_0_1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26e8229da7_0_1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26e8229da7_0_2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26e8229da7_0_2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Have student brainstorm its definition and information they feel is needed to have a successful interview experience.</a:t>
            </a:r>
            <a:endParaRPr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5040a6d9a2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5040a6d9a2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26e8229da7_0_2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26e8229da7_0_2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26e8229da7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26e8229da7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26e8229da7_0_1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26e8229da7_0_1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26e8229da7_0_2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26e8229da7_0_2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atchknowlearn.org/Video.aspx?VideoID=29702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261133" y="27311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Job Interview  </a:t>
            </a:r>
            <a:endParaRPr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3725" y="753475"/>
            <a:ext cx="6833650" cy="2266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Interview Don’ts </a:t>
            </a:r>
            <a:endParaRPr/>
          </a:p>
        </p:txBody>
      </p:sp>
      <p:sp>
        <p:nvSpPr>
          <p:cNvPr id="115" name="Google Shape;115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Don’t be late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Don’t answer your cell phone or text.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Don’t chew gum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Don’t bring your pet, parents or friends </a:t>
            </a:r>
            <a:endParaRPr/>
          </a:p>
        </p:txBody>
      </p:sp>
      <p:pic>
        <p:nvPicPr>
          <p:cNvPr id="116" name="Google Shape;11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6040" y="2571750"/>
            <a:ext cx="3713660" cy="248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2CC"/>
        </a:solid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get a job Video. </a:t>
            </a:r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Click for video</a:t>
            </a:r>
            <a:endParaRPr/>
          </a:p>
        </p:txBody>
      </p:sp>
      <p:pic>
        <p:nvPicPr>
          <p:cNvPr id="123" name="Google Shape;123;p23"/>
          <p:cNvPicPr preferRelativeResize="0"/>
          <p:nvPr/>
        </p:nvPicPr>
        <p:blipFill rotWithShape="1">
          <a:blip r:embed="rId4">
            <a:alphaModFix/>
          </a:blip>
          <a:srcRect l="23279" t="15629" r="18953" b="15636"/>
          <a:stretch/>
        </p:blipFill>
        <p:spPr>
          <a:xfrm>
            <a:off x="6081125" y="2721275"/>
            <a:ext cx="2751175" cy="221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Interview Activity 1</a:t>
            </a:r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Interview Advice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1 Directions: 	</a:t>
            </a:r>
            <a:endParaRPr/>
          </a:p>
        </p:txBody>
      </p:sp>
      <p:sp>
        <p:nvSpPr>
          <p:cNvPr id="135" name="Google Shape;13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4773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Place students in small groups.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Give students discussion questions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Ask students identify a note taker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Ask students to collaborate and provide one suggestion as a group for each category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Have each team present their group suggestions for each category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Have a whole group discussion </a:t>
            </a:r>
            <a:endParaRPr/>
          </a:p>
        </p:txBody>
      </p:sp>
      <p:pic>
        <p:nvPicPr>
          <p:cNvPr id="136" name="Google Shape;13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85600" y="973850"/>
            <a:ext cx="3883050" cy="259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1 Discussion Questions</a:t>
            </a:r>
            <a:endParaRPr/>
          </a:p>
        </p:txBody>
      </p:sp>
      <p:sp>
        <p:nvSpPr>
          <p:cNvPr id="142" name="Google Shape;142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best friend is going on a job interview.  What advice would you give him or her?   Suggest one idea for each of the categories below.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Categories:  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Physical Appearance 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Body Language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Voice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Proper way to address interview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Other </a:t>
            </a:r>
            <a:endParaRPr/>
          </a:p>
        </p:txBody>
      </p:sp>
      <p:pic>
        <p:nvPicPr>
          <p:cNvPr id="143" name="Google Shape;14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61375" y="2633850"/>
            <a:ext cx="3153425" cy="210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Interview Activity 2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Experiences 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2 Directions: 	</a:t>
            </a:r>
            <a:endParaRPr/>
          </a:p>
        </p:txBody>
      </p:sp>
      <p:sp>
        <p:nvSpPr>
          <p:cNvPr id="154" name="Google Shape;154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Place students in small groups or have a whole class discussion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55" name="Google Shape;15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53986" y="2434497"/>
            <a:ext cx="3578314" cy="248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2: Job Interview Experiences  </a:t>
            </a:r>
            <a:endParaRPr/>
          </a:p>
        </p:txBody>
      </p:sp>
      <p:sp>
        <p:nvSpPr>
          <p:cNvPr id="161" name="Google Shape;161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Talk about experiences you’ve had at job interviews. Discuss the questions</a:t>
            </a:r>
            <a:endParaRPr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Have you made any mistakes during an interview?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What do you do to make a good first impression When you meet people? </a:t>
            </a:r>
            <a:endParaRPr/>
          </a:p>
        </p:txBody>
      </p:sp>
      <p:pic>
        <p:nvPicPr>
          <p:cNvPr id="162" name="Google Shape;16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5850" y="2743100"/>
            <a:ext cx="3075550" cy="19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3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Interview Activity 3</a:t>
            </a:r>
            <a:endParaRPr/>
          </a:p>
        </p:txBody>
      </p:sp>
      <p:sp>
        <p:nvSpPr>
          <p:cNvPr id="168" name="Google Shape;168;p30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Role Play. Pairs 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3 Directions </a:t>
            </a:r>
            <a:endParaRPr/>
          </a:p>
        </p:txBody>
      </p:sp>
      <p:sp>
        <p:nvSpPr>
          <p:cNvPr id="174" name="Google Shape;174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Provide students with “Partner checklist”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Review checklist and discuss each section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Place students in pairs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Give students interview questions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Ask students to select an interviewer and an interviewee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Have students switch roles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Have a whole class discussion </a:t>
            </a:r>
            <a:endParaRPr/>
          </a:p>
        </p:txBody>
      </p:sp>
      <p:pic>
        <p:nvPicPr>
          <p:cNvPr id="175" name="Google Shape;17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18025" y="2830374"/>
            <a:ext cx="3045050" cy="202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CCC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5208" y="1273600"/>
            <a:ext cx="7064275" cy="2360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38913" y="93750"/>
            <a:ext cx="4266176" cy="4879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3: Interview Questions  </a:t>
            </a:r>
            <a:endParaRPr/>
          </a:p>
        </p:txBody>
      </p:sp>
      <p:sp>
        <p:nvSpPr>
          <p:cNvPr id="186" name="Google Shape;186;p33"/>
          <p:cNvSpPr txBox="1">
            <a:spLocks noGrp="1"/>
          </p:cNvSpPr>
          <p:nvPr>
            <p:ph type="body" idx="1"/>
          </p:nvPr>
        </p:nvSpPr>
        <p:spPr>
          <a:xfrm>
            <a:off x="311700" y="135475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Can you tell me a little about yourself?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is your greatest strength?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is your greatest weakness?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Can you describe how you handled a difficult situation at work?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Why are you the best candidate for the job?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responsibilities did you have in your past/current job?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How would others describe you? </a:t>
            </a:r>
            <a:endParaRPr/>
          </a:p>
        </p:txBody>
      </p:sp>
      <p:pic>
        <p:nvPicPr>
          <p:cNvPr id="187" name="Google Shape;18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35850" y="101145"/>
            <a:ext cx="2925675" cy="2018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Activity 3 Evaluation </a:t>
            </a:r>
            <a:endParaRPr/>
          </a:p>
        </p:txBody>
      </p:sp>
      <p:sp>
        <p:nvSpPr>
          <p:cNvPr id="193" name="Google Shape;193;p3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When all interviews are concluded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Have a group discussion, ask students to reflect on their interview experience.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Provide students a few minutes to complete the L column of the graphic organizer, KWL Chart. 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EAD3"/>
        </a:solidFill>
        <a:effectLst/>
      </p:bgPr>
    </p:bg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Assessment and Application </a:t>
            </a:r>
            <a:endParaRPr/>
          </a:p>
        </p:txBody>
      </p:sp>
      <p:sp>
        <p:nvSpPr>
          <p:cNvPr id="199" name="Google Shape;199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Provide students with a copy of the “Mock Interview Rubric”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Discuss rubric with class review each section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Schedule Interview Date for each student 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Conduct a Mock Interview - use rubric to assess students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After each interview provide student with feedback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56525" y="152400"/>
            <a:ext cx="6451601" cy="4838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000FF"/>
                </a:solidFill>
              </a:rPr>
              <a:t>What do all these items have in common? </a:t>
            </a:r>
            <a:endParaRPr b="1">
              <a:solidFill>
                <a:srgbClr val="0000FF"/>
              </a:solidFill>
            </a:endParaRPr>
          </a:p>
        </p:txBody>
      </p:sp>
      <p:pic>
        <p:nvPicPr>
          <p:cNvPr id="66" name="Google Shape;6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2504025" cy="166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46375" y="933650"/>
            <a:ext cx="1685925" cy="298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98825" y="2817937"/>
            <a:ext cx="1240145" cy="2193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90200" y="1017725"/>
            <a:ext cx="2226354" cy="2000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3825" y="2990200"/>
            <a:ext cx="1428045" cy="1848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49146" y="3224900"/>
            <a:ext cx="1667675" cy="166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561383" y="1075375"/>
            <a:ext cx="1240150" cy="1605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223000" y="5447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JOB INTERVIEW</a:t>
            </a:r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0750" y="1489100"/>
            <a:ext cx="4762500" cy="3181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7300" y="87975"/>
            <a:ext cx="4203924" cy="4967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CCCC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>
            <a:spLocks noGrp="1"/>
          </p:cNvSpPr>
          <p:nvPr>
            <p:ph type="title"/>
          </p:nvPr>
        </p:nvSpPr>
        <p:spPr>
          <a:xfrm>
            <a:off x="311700" y="3935175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600" b="1"/>
              <a:t>Presentation</a:t>
            </a:r>
            <a:endParaRPr sz="4600" b="1"/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2863" y="233375"/>
            <a:ext cx="5558275" cy="370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>
            <a:spLocks noGrp="1"/>
          </p:cNvSpPr>
          <p:nvPr>
            <p:ph type="title"/>
          </p:nvPr>
        </p:nvSpPr>
        <p:spPr>
          <a:xfrm>
            <a:off x="261850" y="4014875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Job Interview  </a:t>
            </a:r>
            <a:endParaRPr/>
          </a:p>
        </p:txBody>
      </p:sp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7438" y="274900"/>
            <a:ext cx="5409425" cy="360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 Commonly Asked Interview Questions  </a:t>
            </a:r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Can you tell me a little about yourself?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is your greatest strength?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What is your greatest weakness?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"/>
              <a:t>Can you describe how you handled a difficult situation at work?</a:t>
            </a:r>
            <a:endParaRPr/>
          </a:p>
        </p:txBody>
      </p:sp>
      <p:pic>
        <p:nvPicPr>
          <p:cNvPr id="102" name="Google Shape;10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9450" y="2816096"/>
            <a:ext cx="3261775" cy="2172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Interview Dos </a:t>
            </a:r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Be on time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Arrive at least 10 minutes early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Be courteous and respectful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Make eye contact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Avoid fidgeting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Treat the interview seriously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 </a:t>
            </a:r>
            <a:endParaRPr/>
          </a:p>
        </p:txBody>
      </p:sp>
      <p:pic>
        <p:nvPicPr>
          <p:cNvPr id="109" name="Google Shape;10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6386" y="0"/>
            <a:ext cx="3433578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496</Words>
  <Application>Microsoft Office PowerPoint</Application>
  <PresentationFormat>On-screen Show (16:9)</PresentationFormat>
  <Paragraphs>79</Paragraphs>
  <Slides>24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Arial</vt:lpstr>
      <vt:lpstr>Simple Light</vt:lpstr>
      <vt:lpstr>The Job Interview  </vt:lpstr>
      <vt:lpstr>PowerPoint Presentation</vt:lpstr>
      <vt:lpstr>What do all these items have in common? </vt:lpstr>
      <vt:lpstr>JOB INTERVIEW</vt:lpstr>
      <vt:lpstr>PowerPoint Presentation</vt:lpstr>
      <vt:lpstr>Presentation</vt:lpstr>
      <vt:lpstr>The Job Interview  </vt:lpstr>
      <vt:lpstr>3 Commonly Asked Interview Questions  </vt:lpstr>
      <vt:lpstr>Interview Dos </vt:lpstr>
      <vt:lpstr>Interview Don’ts </vt:lpstr>
      <vt:lpstr>How to get a job Video. </vt:lpstr>
      <vt:lpstr>Interview Activity 1</vt:lpstr>
      <vt:lpstr>Activity 1 Directions:  </vt:lpstr>
      <vt:lpstr>Activity 1 Discussion Questions</vt:lpstr>
      <vt:lpstr>Interview Activity 2 Experiences </vt:lpstr>
      <vt:lpstr>Activity 2 Directions:  </vt:lpstr>
      <vt:lpstr>Activity 2: Job Interview Experiences  </vt:lpstr>
      <vt:lpstr>Interview Activity 3</vt:lpstr>
      <vt:lpstr>Activity 3 Directions </vt:lpstr>
      <vt:lpstr>PowerPoint Presentation</vt:lpstr>
      <vt:lpstr>Activity 3: Interview Questions  </vt:lpstr>
      <vt:lpstr>Activity 3 Evaluation </vt:lpstr>
      <vt:lpstr>Assessment and Application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Job Interview  </dc:title>
  <dc:creator>Yecsenia Lorenzo</dc:creator>
  <cp:lastModifiedBy>Yecsenia Lorenzo</cp:lastModifiedBy>
  <cp:revision>1</cp:revision>
  <dcterms:modified xsi:type="dcterms:W3CDTF">2023-06-07T17:32:01Z</dcterms:modified>
</cp:coreProperties>
</file>