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270" autoAdjust="0"/>
  </p:normalViewPr>
  <p:slideViewPr>
    <p:cSldViewPr snapToGrid="0">
      <p:cViewPr varScale="1">
        <p:scale>
          <a:sx n="106" d="100"/>
          <a:sy n="106" d="100"/>
        </p:scale>
        <p:origin x="176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senia Lorenzo" userId="e020f111-6826-437d-a079-ccc9df63a345" providerId="ADAL" clId="{98F3E883-7481-4697-B593-6D45A9F0CC21}"/>
    <pc:docChg chg="modSld">
      <pc:chgData name="Yecsenia Lorenzo" userId="e020f111-6826-437d-a079-ccc9df63a345" providerId="ADAL" clId="{98F3E883-7481-4697-B593-6D45A9F0CC21}" dt="2023-06-07T17:31:56.011" v="3" actId="20577"/>
      <pc:docMkLst>
        <pc:docMk/>
      </pc:docMkLst>
      <pc:sldChg chg="modNotesTx">
        <pc:chgData name="Yecsenia Lorenzo" userId="e020f111-6826-437d-a079-ccc9df63a345" providerId="ADAL" clId="{98F3E883-7481-4697-B593-6D45A9F0CC21}" dt="2023-06-07T17:31:34.679" v="0" actId="20577"/>
        <pc:sldMkLst>
          <pc:docMk/>
          <pc:sldMk cId="0" sldId="262"/>
        </pc:sldMkLst>
      </pc:sldChg>
      <pc:sldChg chg="modNotesTx">
        <pc:chgData name="Yecsenia Lorenzo" userId="e020f111-6826-437d-a079-ccc9df63a345" providerId="ADAL" clId="{98F3E883-7481-4697-B593-6D45A9F0CC21}" dt="2023-06-07T17:31:50.331" v="1" actId="20577"/>
        <pc:sldMkLst>
          <pc:docMk/>
          <pc:sldMk cId="0" sldId="263"/>
        </pc:sldMkLst>
      </pc:sldChg>
      <pc:sldChg chg="modNotesTx">
        <pc:chgData name="Yecsenia Lorenzo" userId="e020f111-6826-437d-a079-ccc9df63a345" providerId="ADAL" clId="{98F3E883-7481-4697-B593-6D45A9F0CC21}" dt="2023-06-07T17:31:53.176" v="2" actId="20577"/>
        <pc:sldMkLst>
          <pc:docMk/>
          <pc:sldMk cId="0" sldId="264"/>
        </pc:sldMkLst>
      </pc:sldChg>
      <pc:sldChg chg="modNotesTx">
        <pc:chgData name="Yecsenia Lorenzo" userId="e020f111-6826-437d-a079-ccc9df63a345" providerId="ADAL" clId="{98F3E883-7481-4697-B593-6D45A9F0CC21}" dt="2023-06-07T17:31:56.011" v="3" actId="20577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6e8229da7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6e8229da7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6e8229da7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6e8229da7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6e8229d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26e8229d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6e8229da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6e8229da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6e8229da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6e8229da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6e8229da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6e8229da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6e8229da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6e8229da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6e8229da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6e8229da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6e8229da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6e8229da7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6e8229da7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26e8229da7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6e8229da7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6e8229da7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40a6d9a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5040a6d9a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6e8229da7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26e8229da7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6e8229da7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6e8229da7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6e8229d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26e8229d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040a6d9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5040a6d9a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6e8229da7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26e8229da7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6e8229da7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6e8229da7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Have student brainstorm its definition and information they feel is needed to have a successful interview experience.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040a6d9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040a6d9a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6e8229da7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6e8229da7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6e8229da7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6e8229da7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6e8229da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26e8229da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6e8229da7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6e8229da7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knowlearn.org/Video.aspx?VideoID=2970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1133" y="2731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Job Interview 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725" y="753475"/>
            <a:ext cx="6833650" cy="22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Don’ts 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Don’t be late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Don’t answer your cell phone or text.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Don’t chew gum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Don’t bring your pet, parents or friends 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040" y="2571750"/>
            <a:ext cx="3713660" cy="24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a job Video. 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Click for video</a:t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4">
            <a:alphaModFix/>
          </a:blip>
          <a:srcRect l="23279" t="15629" r="18953" b="15636"/>
          <a:stretch/>
        </p:blipFill>
        <p:spPr>
          <a:xfrm>
            <a:off x="6081125" y="2721275"/>
            <a:ext cx="2751175" cy="22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Activity 1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Advice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 Directions: 	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Place students in small groups.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Give students discussion questions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Ask students identify a note taker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Ask students to collaborate and provide one suggestion as a group for each category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Have each team present their group suggestions for each category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Have a whole group discussion </a:t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600" y="973850"/>
            <a:ext cx="3883050" cy="25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 Discussion Questions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best friend is going on a job interview.  What advice would you give him or her?   Suggest one idea for each of the categories below.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Categories: 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 Appearance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Body Language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Proper way to address interview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</a:t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375" y="2633850"/>
            <a:ext cx="3153425" cy="21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Activity 2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Experiences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 Directions: 	</a:t>
            </a:r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Place students in small groups or have a whole class discussion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986" y="2434497"/>
            <a:ext cx="3578314" cy="24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2: Job Interview Experiences  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experiences you’ve had at job interviews. Discuss the questions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you made any mistakes during an interview?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 you do to make a good first impression When you meet people? </a:t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850" y="2743100"/>
            <a:ext cx="3075550" cy="19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Activity 3</a:t>
            </a: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Play. Pairs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 Directions </a:t>
            </a:r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Provide students with “Partner checklist”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Review checklist and discuss each section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Place students in pairs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Give students interview questions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Ask students to select an interviewer and an interviewee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Have students switch roles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Have a whole class discussion </a:t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025" y="2830374"/>
            <a:ext cx="3045050" cy="20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208" y="1273600"/>
            <a:ext cx="7064275" cy="23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913" y="93750"/>
            <a:ext cx="4266176" cy="487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3: Interview Questions  </a:t>
            </a: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311700" y="13547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 you tell me a little about yourself?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your greatest strength?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your greatest weakness?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 you describe how you handled a difficult situation at work?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are you the best candidate for the job?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responsibilities did you have in your past/current job?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would others describe you? </a:t>
            </a:r>
            <a:endParaRPr/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850" y="101145"/>
            <a:ext cx="2925675" cy="20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 Evaluation </a:t>
            </a:r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all interviews are concluded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 group discussion, ask students to reflect on their interview experience.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students a few minutes to complete the L column of the graphic organizer, KWL Chart.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and Application </a:t>
            </a:r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students with a copy of the “Mock Interview Rubric”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 rubric with class review each section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Schedule Interview Date for each student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 a Mock Interview - use rubric to assess students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each interview provide student with feedback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525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What do all these items have in common? 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504025" cy="16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375" y="933650"/>
            <a:ext cx="168592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8825" y="2817937"/>
            <a:ext cx="1240145" cy="21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0200" y="1017725"/>
            <a:ext cx="2226354" cy="20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825" y="2990200"/>
            <a:ext cx="1428045" cy="18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49146" y="3224900"/>
            <a:ext cx="1667675" cy="16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61383" y="1075375"/>
            <a:ext cx="1240150" cy="160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23000" y="5447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INTERVIEW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489100"/>
            <a:ext cx="47625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300" y="87975"/>
            <a:ext cx="4203924" cy="49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39351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/>
              <a:t>Presentation</a:t>
            </a:r>
            <a:endParaRPr sz="4600" b="1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863" y="233375"/>
            <a:ext cx="5558275" cy="37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261850" y="40148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Job Interview  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438" y="274900"/>
            <a:ext cx="5409425" cy="36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Commonly Asked Interview Questions  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 you tell me a little about yourself?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your greatest strength?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your greatest weakness?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 you describe how you handled a difficult situation at work?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450" y="2816096"/>
            <a:ext cx="3261775" cy="21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Dos 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Be on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Arrive at least 10 minutes early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Be courteous and respectful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Make eye contact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Avoid fidgeting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Treat the interview seriously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386" y="0"/>
            <a:ext cx="34335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496</Words>
  <Application>Microsoft Office PowerPoint</Application>
  <PresentationFormat>On-screen Show (16:9)</PresentationFormat>
  <Paragraphs>79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Simple Light</vt:lpstr>
      <vt:lpstr>The Job Interview  </vt:lpstr>
      <vt:lpstr>PowerPoint Presentation</vt:lpstr>
      <vt:lpstr>What do all these items have in common? </vt:lpstr>
      <vt:lpstr>JOB INTERVIEW</vt:lpstr>
      <vt:lpstr>PowerPoint Presentation</vt:lpstr>
      <vt:lpstr>Presentation</vt:lpstr>
      <vt:lpstr>The Job Interview  </vt:lpstr>
      <vt:lpstr>3 Commonly Asked Interview Questions  </vt:lpstr>
      <vt:lpstr>Interview Dos </vt:lpstr>
      <vt:lpstr>Interview Don’ts </vt:lpstr>
      <vt:lpstr>How to get a job Video. </vt:lpstr>
      <vt:lpstr>Interview Activity 1</vt:lpstr>
      <vt:lpstr>Activity 1 Directions:  </vt:lpstr>
      <vt:lpstr>Activity 1 Discussion Questions</vt:lpstr>
      <vt:lpstr>Interview Activity 2 Experiences </vt:lpstr>
      <vt:lpstr>Activity 2 Directions:  </vt:lpstr>
      <vt:lpstr>Activity 2: Job Interview Experiences  </vt:lpstr>
      <vt:lpstr>Interview Activity 3</vt:lpstr>
      <vt:lpstr>Activity 3 Directions </vt:lpstr>
      <vt:lpstr>PowerPoint Presentation</vt:lpstr>
      <vt:lpstr>Activity 3: Interview Questions  </vt:lpstr>
      <vt:lpstr>Activity 3 Evaluation </vt:lpstr>
      <vt:lpstr>Assessment and Application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Job Interview  </dc:title>
  <dc:creator>Yecsenia Lorenzo</dc:creator>
  <cp:lastModifiedBy>Yecsenia Lorenzo</cp:lastModifiedBy>
  <cp:revision>1</cp:revision>
  <dcterms:modified xsi:type="dcterms:W3CDTF">2023-06-07T17:32:01Z</dcterms:modified>
</cp:coreProperties>
</file>