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4f2898239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4f2898239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Advertisement selling a product….</a:t>
            </a:r>
            <a:r>
              <a:rPr b="1" lang="en">
                <a:solidFill>
                  <a:schemeClr val="dk1"/>
                </a:solidFill>
              </a:rPr>
              <a:t>YOU!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Specifically your skills, experiences, and attributes.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First meeting between you and the employer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Overall it is the first step to employment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As you begin, maybe start by writing down a list of the biggest milestones in your academic or working career. 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4f2898239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4f2898239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average </a:t>
            </a:r>
            <a:r>
              <a:rPr lang="en"/>
              <a:t>employer looks at a resume between 10-15 seconds.  This is the time they decided to keep it or toss it. 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4f28982397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4f28982397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header of your resume should be the Name, present address, email and phone </a:t>
            </a:r>
            <a:r>
              <a:rPr lang="en"/>
              <a:t>number, it should always be placed at the top.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 - Serves as a place to communicate the type of position you are interested in. To obtain a position in the customer service field.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Work Experience</a:t>
            </a:r>
            <a:r>
              <a:rPr lang="en">
                <a:solidFill>
                  <a:schemeClr val="dk1"/>
                </a:solidFill>
              </a:rPr>
              <a:t>: Don't forget non-traditional work, such as babysitting or helping out with the family business. For each item, include the job title, name of organization, location, dates, and description of responsibilities.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4f2898239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4f2898239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4f28982397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4f2898239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4f2898239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4f2898239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Personal information such as age, marital status or number of children, or  a personal picture  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The first person “I”, “me”, “my”, etc. 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List of references or “References Available Upon Request” 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Do not clutter your resume with nonessential information </a:t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4f28982397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4f28982397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does your resume say about you?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 you neat?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Well organized?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Attention to detail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Careful and Compent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4f28982397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4f28982397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rPr>
              <a:t>•</a:t>
            </a:r>
            <a:r>
              <a:rPr lang="en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Have at least one other person look it over</a:t>
            </a:r>
            <a:endParaRPr sz="2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21973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Resume Samples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80275" y="42083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resume? 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1701" y="434000"/>
            <a:ext cx="3781980" cy="252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Resume	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A document used to present your personal background, skills and accomplishments. 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8325" y="1934250"/>
            <a:ext cx="4413424" cy="294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does it look like? </a:t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4925" y="962750"/>
            <a:ext cx="3587674" cy="382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3350" y="1017725"/>
            <a:ext cx="302537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be included on a Resume  </a:t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Header -</a:t>
            </a:r>
            <a:r>
              <a:rPr lang="en"/>
              <a:t>Contact Details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Resume introduction- Objective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Education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Experience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Skills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Short concise Sentences </a:t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8825" y="1637624"/>
            <a:ext cx="4261875" cy="28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Include </a:t>
            </a:r>
            <a:r>
              <a:rPr lang="en"/>
              <a:t>Soft Skills 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Problem Solving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Critical Thinking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Flexibility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Communication Skills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Teamwork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Organizational Skills 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6875" y="1460100"/>
            <a:ext cx="4762500" cy="318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Include </a:t>
            </a:r>
            <a:r>
              <a:rPr lang="en"/>
              <a:t>Action Words </a:t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1025" y="1099450"/>
            <a:ext cx="7245701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not to include </a:t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5051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Personal </a:t>
            </a:r>
            <a:r>
              <a:rPr lang="en"/>
              <a:t>information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first person “I”, “me”, “my”, etc. 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List of </a:t>
            </a:r>
            <a:r>
              <a:rPr lang="en"/>
              <a:t>references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Non essential information</a:t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 rotWithShape="1">
          <a:blip r:embed="rId3">
            <a:alphaModFix/>
          </a:blip>
          <a:srcRect b="0" l="13192" r="37174" t="0"/>
          <a:stretch/>
        </p:blipFill>
        <p:spPr>
          <a:xfrm>
            <a:off x="5701775" y="381200"/>
            <a:ext cx="2975425" cy="399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Resume Test </a:t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Neat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Well-Organized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Error Free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Professional Appearance 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623400" y="2046175"/>
            <a:ext cx="459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 Feedback </a:t>
            </a: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 rotWithShape="1">
          <a:blip r:embed="rId3">
            <a:alphaModFix/>
          </a:blip>
          <a:srcRect b="0" l="14116" r="29329" t="0"/>
          <a:stretch/>
        </p:blipFill>
        <p:spPr>
          <a:xfrm>
            <a:off x="5392050" y="404375"/>
            <a:ext cx="3536450" cy="416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