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d038821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d038821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2d0388210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2d0388210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2d0388210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2d0388210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d0388210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2d0388210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83608" y="21566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Preparing a Resume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79475" y="42092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1582" y="239074"/>
            <a:ext cx="4140820" cy="268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97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Directions 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392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 in teams of 3 students to </a:t>
            </a:r>
            <a:r>
              <a:rPr lang="en"/>
              <a:t>create a resume for a potential applicant.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resources have been provided, a job description, a personal profile and a resume template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3799" y="132225"/>
            <a:ext cx="4368502" cy="2911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148425" y="95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 Description  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148425" y="573875"/>
            <a:ext cx="8903400" cy="43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D2D2D"/>
                </a:solidFill>
                <a:highlight>
                  <a:srgbClr val="FFFFFF"/>
                </a:highlight>
              </a:rPr>
              <a:t>Description:</a:t>
            </a:r>
            <a:endParaRPr sz="1050">
              <a:solidFill>
                <a:srgbClr val="2D2D2D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2D2D2D"/>
                </a:solidFill>
                <a:highlight>
                  <a:srgbClr val="FFFFFF"/>
                </a:highlight>
              </a:rPr>
              <a:t>You will support our upper management team in traditional administrative functions, as well as interact with clients and keep our management team on-task. This position offers growth opportunities for motivated individuals with strong communication and organization skills.</a:t>
            </a:r>
            <a:endParaRPr sz="1050">
              <a:solidFill>
                <a:srgbClr val="2D2D2D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D2D2D"/>
                </a:solidFill>
                <a:highlight>
                  <a:srgbClr val="FFFFFF"/>
                </a:highlight>
              </a:rPr>
              <a:t>We're looking for an individual who is/has:</a:t>
            </a:r>
            <a:endParaRPr sz="1050">
              <a:solidFill>
                <a:srgbClr val="2D2D2D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1100"/>
              </a:spcBef>
              <a:spcAft>
                <a:spcPts val="0"/>
              </a:spcAft>
              <a:buClr>
                <a:srgbClr val="2D2D2D"/>
              </a:buClr>
              <a:buSzPts val="1050"/>
              <a:buChar char="●"/>
            </a:pPr>
            <a:r>
              <a:rPr lang="en" sz="1050">
                <a:solidFill>
                  <a:srgbClr val="2D2D2D"/>
                </a:solidFill>
                <a:highlight>
                  <a:srgbClr val="FFFFFF"/>
                </a:highlight>
              </a:rPr>
              <a:t>1-2 years of administrative work in an office environment</a:t>
            </a:r>
            <a:endParaRPr sz="1050">
              <a:solidFill>
                <a:srgbClr val="2D2D2D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050"/>
              <a:buChar char="●"/>
            </a:pPr>
            <a:r>
              <a:rPr lang="en" sz="1050">
                <a:solidFill>
                  <a:srgbClr val="2D2D2D"/>
                </a:solidFill>
                <a:highlight>
                  <a:srgbClr val="FFFFFF"/>
                </a:highlight>
              </a:rPr>
              <a:t>Strong analytical, communication and writing skills</a:t>
            </a:r>
            <a:endParaRPr sz="1050">
              <a:solidFill>
                <a:srgbClr val="2D2D2D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050"/>
              <a:buChar char="●"/>
            </a:pPr>
            <a:r>
              <a:rPr lang="en" sz="1050">
                <a:solidFill>
                  <a:srgbClr val="2D2D2D"/>
                </a:solidFill>
                <a:highlight>
                  <a:srgbClr val="FFFFFF"/>
                </a:highlight>
              </a:rPr>
              <a:t>Detail oriented and comfortable working in a fast-paced environment</a:t>
            </a:r>
            <a:endParaRPr sz="1050">
              <a:solidFill>
                <a:srgbClr val="2D2D2D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050"/>
              <a:buChar char="●"/>
            </a:pPr>
            <a:r>
              <a:rPr lang="en" sz="1050">
                <a:solidFill>
                  <a:srgbClr val="2D2D2D"/>
                </a:solidFill>
                <a:highlight>
                  <a:srgbClr val="FFFFFF"/>
                </a:highlight>
              </a:rPr>
              <a:t>Proficiency of Microsoft Office (Word, PowerPoint, Excel) and Adobe</a:t>
            </a:r>
            <a:endParaRPr sz="1050">
              <a:solidFill>
                <a:srgbClr val="2D2D2D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R</a:t>
            </a:r>
            <a:r>
              <a:rPr lang="en" sz="1050">
                <a:solidFill>
                  <a:srgbClr val="2D2D2D"/>
                </a:solidFill>
                <a:highlight>
                  <a:srgbClr val="FFFFFF"/>
                </a:highlight>
              </a:rPr>
              <a:t>esponsibilities Include:</a:t>
            </a:r>
            <a:endParaRPr sz="1050">
              <a:solidFill>
                <a:srgbClr val="2D2D2D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1100"/>
              </a:spcBef>
              <a:spcAft>
                <a:spcPts val="0"/>
              </a:spcAft>
              <a:buClr>
                <a:srgbClr val="2D2D2D"/>
              </a:buClr>
              <a:buSzPts val="1050"/>
              <a:buChar char="●"/>
            </a:pPr>
            <a:r>
              <a:rPr lang="en" sz="1050">
                <a:solidFill>
                  <a:srgbClr val="2D2D2D"/>
                </a:solidFill>
                <a:highlight>
                  <a:srgbClr val="FFFFFF"/>
                </a:highlight>
              </a:rPr>
              <a:t>Provide administrative support to the management team including scheduling, email management and light accounting</a:t>
            </a:r>
            <a:endParaRPr sz="1050">
              <a:solidFill>
                <a:srgbClr val="2D2D2D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050"/>
              <a:buChar char="●"/>
            </a:pPr>
            <a:r>
              <a:rPr lang="en" sz="1050">
                <a:solidFill>
                  <a:srgbClr val="2D2D2D"/>
                </a:solidFill>
                <a:highlight>
                  <a:srgbClr val="FFFFFF"/>
                </a:highlight>
              </a:rPr>
              <a:t>Answer incoming calls and responding to questions/requests for information</a:t>
            </a:r>
            <a:endParaRPr sz="1050">
              <a:solidFill>
                <a:srgbClr val="2D2D2D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050"/>
              <a:buChar char="●"/>
            </a:pPr>
            <a:r>
              <a:rPr lang="en" sz="1050">
                <a:solidFill>
                  <a:srgbClr val="2D2D2D"/>
                </a:solidFill>
                <a:highlight>
                  <a:srgbClr val="FFFFFF"/>
                </a:highlight>
              </a:rPr>
              <a:t>Generate memos, emails, and reports for tenants, vendors, and/or client</a:t>
            </a:r>
            <a:endParaRPr sz="1050">
              <a:solidFill>
                <a:srgbClr val="2D2D2D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050"/>
              <a:buChar char="●"/>
            </a:pPr>
            <a:r>
              <a:rPr lang="en" sz="1050">
                <a:solidFill>
                  <a:srgbClr val="2D2D2D"/>
                </a:solidFill>
                <a:highlight>
                  <a:srgbClr val="FFFFFF"/>
                </a:highlight>
              </a:rPr>
              <a:t>Code, review, and approve invoices</a:t>
            </a:r>
            <a:endParaRPr sz="1050">
              <a:solidFill>
                <a:srgbClr val="2D2D2D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050"/>
              <a:buChar char="●"/>
            </a:pPr>
            <a:r>
              <a:rPr lang="en" sz="1050">
                <a:solidFill>
                  <a:srgbClr val="2D2D2D"/>
                </a:solidFill>
                <a:highlight>
                  <a:srgbClr val="FFFFFF"/>
                </a:highlight>
              </a:rPr>
              <a:t>Review and code credit card purchases and receipts</a:t>
            </a:r>
            <a:endParaRPr sz="1050">
              <a:solidFill>
                <a:srgbClr val="2D2D2D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D2D2D"/>
                </a:solidFill>
                <a:highlight>
                  <a:srgbClr val="FFFFFF"/>
                </a:highlight>
              </a:rPr>
              <a:t>Company Benefits Include:</a:t>
            </a:r>
            <a:endParaRPr sz="1050">
              <a:solidFill>
                <a:srgbClr val="2D2D2D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1100"/>
              </a:spcBef>
              <a:spcAft>
                <a:spcPts val="0"/>
              </a:spcAft>
              <a:buClr>
                <a:srgbClr val="2D2D2D"/>
              </a:buClr>
              <a:buSzPts val="1050"/>
              <a:buChar char="●"/>
            </a:pPr>
            <a:r>
              <a:rPr lang="en" sz="1050">
                <a:solidFill>
                  <a:srgbClr val="2D2D2D"/>
                </a:solidFill>
                <a:highlight>
                  <a:srgbClr val="FFFFFF"/>
                </a:highlight>
              </a:rPr>
              <a:t>Full Medical / Dental / Vision insurance coverage for employee</a:t>
            </a:r>
            <a:endParaRPr sz="1050">
              <a:solidFill>
                <a:srgbClr val="2D2D2D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050"/>
              <a:buChar char="●"/>
            </a:pPr>
            <a:r>
              <a:rPr lang="en" sz="1050">
                <a:solidFill>
                  <a:srgbClr val="2D2D2D"/>
                </a:solidFill>
                <a:highlight>
                  <a:srgbClr val="FFFFFF"/>
                </a:highlight>
              </a:rPr>
              <a:t>Life insurance coverage</a:t>
            </a:r>
            <a:endParaRPr sz="1050">
              <a:solidFill>
                <a:srgbClr val="2D2D2D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050"/>
              <a:buChar char="●"/>
            </a:pPr>
            <a:r>
              <a:rPr lang="en" sz="1050">
                <a:solidFill>
                  <a:srgbClr val="2D2D2D"/>
                </a:solidFill>
                <a:highlight>
                  <a:srgbClr val="FFFFFF"/>
                </a:highlight>
              </a:rPr>
              <a:t>401(k) plan with matching</a:t>
            </a:r>
            <a:endParaRPr sz="1050">
              <a:solidFill>
                <a:srgbClr val="2D2D2D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050"/>
              <a:buChar char="●"/>
            </a:pPr>
            <a:r>
              <a:rPr lang="en" sz="1050">
                <a:solidFill>
                  <a:srgbClr val="2D2D2D"/>
                </a:solidFill>
                <a:highlight>
                  <a:srgbClr val="FFFFFF"/>
                </a:highlight>
              </a:rPr>
              <a:t>Paid time off</a:t>
            </a:r>
            <a:endParaRPr sz="1050">
              <a:solidFill>
                <a:srgbClr val="2D2D2D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050"/>
              <a:buChar char="●"/>
            </a:pPr>
            <a:r>
              <a:rPr lang="en" sz="1050">
                <a:solidFill>
                  <a:srgbClr val="2D2D2D"/>
                </a:solidFill>
                <a:highlight>
                  <a:srgbClr val="FFFFFF"/>
                </a:highlight>
              </a:rPr>
              <a:t>Paid holidays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2125" y="3313625"/>
            <a:ext cx="27622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Amber Smith - Personal Profile  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Passionate problem-solver and aspiring singer interested in using technology tools to solve business problems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Youngest in her family of five siblings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Loves to run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Bilingual in Spanish and English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Democrat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Attended More High School, graduated June 2018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Knows </a:t>
            </a:r>
            <a:r>
              <a:rPr lang="en"/>
              <a:t>advanced</a:t>
            </a:r>
            <a:r>
              <a:rPr lang="en"/>
              <a:t> computer skills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Type 60+ word per </a:t>
            </a:r>
            <a:r>
              <a:rPr lang="en"/>
              <a:t>minute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48450" r="0" t="0"/>
          <a:stretch/>
        </p:blipFill>
        <p:spPr>
          <a:xfrm>
            <a:off x="6400969" y="1750600"/>
            <a:ext cx="2499175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Amber Smith - Job experience 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595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Mcdonalds Jan. 2018- Dec. 2020 -Job title - Cashier - Job Duties: Customer service, managed cash and credit card transactions, cleaned food stations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North County Medical Group Jan. 2021- Current, Job title - Receptionist Job Duties: Customer service, front desk reception, faxing, making copies, answering high volume of calls 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0" l="48450" r="0" t="0"/>
          <a:stretch/>
        </p:blipFill>
        <p:spPr>
          <a:xfrm>
            <a:off x="6268794" y="573800"/>
            <a:ext cx="2499175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