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Merriweather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Merriweather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Merriweather-italic.fntdata"/><Relationship Id="rId23" Type="http://schemas.openxmlformats.org/officeDocument/2006/relationships/font" Target="fonts/Merriweather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Merriweath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f6a5a7ee6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f6a5a7ee6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f6a5a7ee6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f6a5a7ee6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f6a5a7ee6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f6a5a7ee6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f6a5a7ee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f6a5a7ee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f6a5a7ee6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f6a5a7ee6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f6a5a7ee6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f6a5a7ee6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f6a5a7ee6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f6a5a7ee6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f6a5a7ee6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f6a5a7ee6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f6a5a7ee6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f6a5a7ee6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some cases, you may have been referred to a potential employer by a friend or acquaintance. Be sure to mention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mutual contact, by name, up front since it is likely to encourage your reader to keep reading!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are writing in response to a job posting, indicate where you learned of the position and the title of the position.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importantly, express your enthusiasm and the likely match between your credentials and the position's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qualifications.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are writing a prospecting letter a letter in which you inquire about possible job openings - state your specific job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objective. Since this type of letter is unsolicited, it is even more important to capture the reader’s attention.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are writing a networking letter to approach an individual for information, make your request clear.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f6a5a7ee6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f6a5a7ee6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responding to an advertisement, refer specifically to the qualifications listed and illustrate how your particular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abilities and experiences relate to the position for which you are applying. In a prospecting letter express your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to fulfill the employer's needs rather than focus on what the employer can offer you. You can do this by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giving evidence that you have researched the organization thoroughly and that you possess skills used within that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Emphasize your achievements and problem-solving skills. Show how your education and work skills are transferable,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thus relevant, to the position for which you are applying.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f6a5a7ee6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f6a5a7ee6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Close by reiterating your interest in the job and letting the employer know how they can reach you and include your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phone number and/or email address. Or bid directly for the job interview or informational interview and indicate that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will follow-up with a telephone call to set up an appointment at a mutually convenient time. Be sure to make the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 within the time frame indicated.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some instances, an employer may explicitly prohibit phone calls or you may be responding to a “blind want-ad”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precludes you from this follow-up. Unless this is the case, make your best effort to reach the organization. 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very least, you should confirm that your materials were received and that your application is complete.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are applying from outside the employer’s geographic area you may want to indicate if you’ll be in town during 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certain time frame (this makes it easier for the employer to agree to meet with you).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conclusion, you may indicate that your references are available on request. Also, if you have a portfolio or writing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samples to support your qualifications, state their availability.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Cover Letters 	</a:t>
            </a:r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0225" y="539717"/>
            <a:ext cx="3853175" cy="376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you send </a:t>
            </a:r>
            <a:endParaRPr/>
          </a:p>
        </p:txBody>
      </p:sp>
      <p:sp>
        <p:nvSpPr>
          <p:cNvPr id="128" name="Google Shape;128;p2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0000"/>
                </a:solidFill>
              </a:rPr>
              <a:t>Proofread  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8000" y="806862"/>
            <a:ext cx="3685300" cy="368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Proofread  </a:t>
            </a:r>
            <a:endParaRPr/>
          </a:p>
        </p:txBody>
      </p:sp>
      <p:sp>
        <p:nvSpPr>
          <p:cNvPr id="135" name="Google Shape;135;p23"/>
          <p:cNvSpPr txBox="1"/>
          <p:nvPr>
            <p:ph idx="1" type="subTitle"/>
          </p:nvPr>
        </p:nvSpPr>
        <p:spPr>
          <a:xfrm>
            <a:off x="311700" y="1225475"/>
            <a:ext cx="5589600" cy="139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Wait a few hours after writing the letter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Read letter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Give to another person to help you with proofreading </a:t>
            </a:r>
            <a:endParaRPr sz="2400"/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7275" y="2997725"/>
            <a:ext cx="3019825" cy="190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Cover letters will change depending on the job! </a:t>
            </a:r>
            <a:endParaRPr/>
          </a:p>
        </p:txBody>
      </p:sp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7950" y="1822225"/>
            <a:ext cx="4529241" cy="301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 </a:t>
            </a:r>
            <a:endParaRPr/>
          </a:p>
        </p:txBody>
      </p:sp>
      <p:sp>
        <p:nvSpPr>
          <p:cNvPr id="71" name="Google Shape;71;p14"/>
          <p:cNvSpPr txBox="1"/>
          <p:nvPr>
            <p:ph idx="1" type="subTitle"/>
          </p:nvPr>
        </p:nvSpPr>
        <p:spPr>
          <a:xfrm>
            <a:off x="311700" y="1334350"/>
            <a:ext cx="56082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Explain the parts of a cover letter, the purpose and how to format and proofread</a:t>
            </a:r>
            <a:endParaRPr sz="2400"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075" y="3089775"/>
            <a:ext cx="2914650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0975" y="2976650"/>
            <a:ext cx="2828925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cover letter?  </a:t>
            </a:r>
            <a:endParaRPr/>
          </a:p>
        </p:txBody>
      </p:sp>
      <p:sp>
        <p:nvSpPr>
          <p:cNvPr id="79" name="Google Shape;79;p15"/>
          <p:cNvSpPr txBox="1"/>
          <p:nvPr>
            <p:ph idx="1" type="subTitle"/>
          </p:nvPr>
        </p:nvSpPr>
        <p:spPr>
          <a:xfrm>
            <a:off x="311700" y="1244350"/>
            <a:ext cx="5702700" cy="13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Introduces you to the employer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One one page long  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Prepares reader for your resume  </a:t>
            </a:r>
            <a:endParaRPr sz="3000"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2661" y="1121800"/>
            <a:ext cx="3244071" cy="359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Prepares</a:t>
            </a:r>
            <a:r>
              <a:rPr lang="en"/>
              <a:t> reader for your resume </a:t>
            </a:r>
            <a:endParaRPr/>
          </a:p>
        </p:txBody>
      </p:sp>
      <p:sp>
        <p:nvSpPr>
          <p:cNvPr id="86" name="Google Shape;86;p16"/>
          <p:cNvSpPr txBox="1"/>
          <p:nvPr>
            <p:ph idx="1" type="subTitle"/>
          </p:nvPr>
        </p:nvSpPr>
        <p:spPr>
          <a:xfrm>
            <a:off x="311700" y="1253775"/>
            <a:ext cx="5900700" cy="13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Why are your writing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Why you are a good match for the job 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Sample of your writing abilities </a:t>
            </a:r>
            <a:endParaRPr sz="2400"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9800" y="271280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Parts of a cover letter  </a:t>
            </a:r>
            <a:endParaRPr/>
          </a:p>
        </p:txBody>
      </p:sp>
      <p:sp>
        <p:nvSpPr>
          <p:cNvPr id="93" name="Google Shape;93;p17"/>
          <p:cNvSpPr txBox="1"/>
          <p:nvPr>
            <p:ph idx="1" type="subTitle"/>
          </p:nvPr>
        </p:nvSpPr>
        <p:spPr>
          <a:xfrm>
            <a:off x="311700" y="1329171"/>
            <a:ext cx="4242600" cy="21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Heading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Introduction  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Body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Closing</a:t>
            </a:r>
            <a:endParaRPr sz="3600"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6700" y="1974625"/>
            <a:ext cx="2828925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Heading </a:t>
            </a:r>
            <a:endParaRPr/>
          </a:p>
        </p:txBody>
      </p:sp>
      <p:sp>
        <p:nvSpPr>
          <p:cNvPr id="100" name="Google Shape;100;p18"/>
          <p:cNvSpPr txBox="1"/>
          <p:nvPr>
            <p:ph idx="1" type="subTitle"/>
          </p:nvPr>
        </p:nvSpPr>
        <p:spPr>
          <a:xfrm>
            <a:off x="311700" y="1253775"/>
            <a:ext cx="6381300" cy="13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Contains your contact information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Date of your letter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Name of the person the letter is addressed to  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Verify the person’s </a:t>
            </a:r>
            <a:r>
              <a:rPr lang="en" sz="2400"/>
              <a:t>title</a:t>
            </a:r>
            <a:r>
              <a:rPr lang="en" sz="2400"/>
              <a:t> </a:t>
            </a:r>
            <a:endParaRPr sz="2400"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8025" y="405562"/>
            <a:ext cx="3054275" cy="433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 </a:t>
            </a:r>
            <a:endParaRPr/>
          </a:p>
        </p:txBody>
      </p:sp>
      <p:sp>
        <p:nvSpPr>
          <p:cNvPr id="107" name="Google Shape;107;p19"/>
          <p:cNvSpPr txBox="1"/>
          <p:nvPr>
            <p:ph idx="1" type="subTitle"/>
          </p:nvPr>
        </p:nvSpPr>
        <p:spPr>
          <a:xfrm>
            <a:off x="311700" y="1131225"/>
            <a:ext cx="6060900" cy="14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Greeting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Specify the position you are applying for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Tell how you learned about job 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State why you are the best candidate for the job</a:t>
            </a:r>
            <a:endParaRPr sz="2400"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9500" y="2665525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</a:t>
            </a:r>
            <a:endParaRPr/>
          </a:p>
        </p:txBody>
      </p:sp>
      <p:sp>
        <p:nvSpPr>
          <p:cNvPr id="114" name="Google Shape;114;p20"/>
          <p:cNvSpPr txBox="1"/>
          <p:nvPr>
            <p:ph idx="1" type="subTitle"/>
          </p:nvPr>
        </p:nvSpPr>
        <p:spPr>
          <a:xfrm>
            <a:off x="311700" y="1178350"/>
            <a:ext cx="6626400" cy="14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Use one paragraph for each one of the qualifications you want to highlight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Give specific examples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Make references to your resume DO NOT repeat it  </a:t>
            </a:r>
            <a:endParaRPr sz="2400"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2388" y="2788100"/>
            <a:ext cx="2105025" cy="21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ctrTitle"/>
          </p:nvPr>
        </p:nvSpPr>
        <p:spPr>
          <a:xfrm>
            <a:off x="311700" y="17207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Closing</a:t>
            </a:r>
            <a:endParaRPr/>
          </a:p>
        </p:txBody>
      </p:sp>
      <p:sp>
        <p:nvSpPr>
          <p:cNvPr id="121" name="Google Shape;121;p21"/>
          <p:cNvSpPr txBox="1"/>
          <p:nvPr>
            <p:ph idx="1" type="subTitle"/>
          </p:nvPr>
        </p:nvSpPr>
        <p:spPr>
          <a:xfrm>
            <a:off x="311700" y="838975"/>
            <a:ext cx="7380600" cy="17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Remind the prospective employer you are the right candidate for the job and why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Ask for an interview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Thank the person for taking the time to read your information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Tell them you will follow up with</a:t>
            </a:r>
            <a:r>
              <a:rPr lang="en" sz="2400">
                <a:solidFill>
                  <a:srgbClr val="FFFFFF"/>
                </a:solidFill>
              </a:rPr>
              <a:t> a phone call </a:t>
            </a:r>
            <a:r>
              <a:rPr lang="en" sz="2400"/>
              <a:t> </a:t>
            </a:r>
            <a:endParaRPr sz="2400"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7164" y="3491400"/>
            <a:ext cx="1909675" cy="152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