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1" r:id="rId13"/>
    <p:sldId id="268" r:id="rId14"/>
    <p:sldId id="272" r:id="rId15"/>
    <p:sldId id="269" r:id="rId16"/>
    <p:sldId id="270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9C8CA-02B1-4840-BDFF-69E59D769B14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4F6DA-8637-4DD8-A2F8-CDD07FB4F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6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Forget</a:t>
            </a:r>
            <a:r>
              <a:rPr lang="en-US" baseline="0" dirty="0"/>
              <a:t> 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18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</a:t>
            </a:r>
            <a:r>
              <a:rPr lang="en-US"/>
              <a:t>+ gerund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2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Enjoy + gerund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5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Quit +</a:t>
            </a:r>
            <a:r>
              <a:rPr lang="en-US" baseline="0" dirty="0"/>
              <a:t> gerund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38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Detest +</a:t>
            </a:r>
            <a:r>
              <a:rPr lang="en-US" baseline="0" dirty="0"/>
              <a:t> gerund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41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Feel like + gerund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3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Practice +</a:t>
            </a:r>
            <a:r>
              <a:rPr lang="en-US" baseline="0" dirty="0"/>
              <a:t> gerund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04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Hope 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3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Know how</a:t>
            </a:r>
            <a:r>
              <a:rPr lang="en-US" baseline="0" dirty="0"/>
              <a:t> 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96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 +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F6DA-8637-4DD8-A2F8-CDD07FB4F9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6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2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3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6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8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0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2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7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03092-5282-4C6A-9368-9EC94A85B58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84A3B-E209-4DA9-9721-366A9C85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8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Gerunds and Infinitives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Speaking practice</a:t>
            </a:r>
          </a:p>
          <a:p>
            <a:r>
              <a:rPr lang="en-US" dirty="0"/>
              <a:t>Give complete sentences to answer these questions</a:t>
            </a:r>
          </a:p>
        </p:txBody>
      </p:sp>
    </p:spTree>
    <p:extLst>
      <p:ext uri="{BB962C8B-B14F-4D97-AF65-F5344CB8AC3E}">
        <p14:creationId xmlns:p14="http://schemas.microsoft.com/office/powerpoint/2010/main" val="684396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6600" dirty="0"/>
              <a:t>What is something you </a:t>
            </a:r>
            <a:r>
              <a:rPr lang="en-US" sz="6600" u="sng" dirty="0"/>
              <a:t>are learning </a:t>
            </a:r>
            <a:r>
              <a:rPr lang="en-US" sz="6600" dirty="0"/>
              <a:t>or want to </a:t>
            </a:r>
            <a:r>
              <a:rPr lang="en-US" sz="6600" u="sng" dirty="0" smtClean="0"/>
              <a:t>learn</a:t>
            </a:r>
            <a:r>
              <a:rPr lang="en-US" sz="6600" dirty="0" smtClean="0"/>
              <a:t> to do?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272993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600" dirty="0"/>
              <a:t>What is an activity from your youth that you </a:t>
            </a:r>
            <a:r>
              <a:rPr lang="en-US" sz="6600" u="sng" dirty="0"/>
              <a:t>remember</a:t>
            </a:r>
            <a:r>
              <a:rPr lang="en-US" sz="6600" dirty="0"/>
              <a:t> fondly?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55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84EACE-B798-4468-86F6-637809736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57690A-F41F-4270-ACCB-61DB8F284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When you were young (child or teenager), what is something you always </a:t>
            </a:r>
            <a:r>
              <a:rPr lang="en-US" sz="6600" u="sng" dirty="0"/>
              <a:t>promised</a:t>
            </a:r>
            <a:r>
              <a:rPr lang="en-US" sz="6600" dirty="0"/>
              <a:t> to your parents to do?</a:t>
            </a:r>
          </a:p>
        </p:txBody>
      </p:sp>
    </p:spTree>
    <p:extLst>
      <p:ext uri="{BB962C8B-B14F-4D97-AF65-F5344CB8AC3E}">
        <p14:creationId xmlns:p14="http://schemas.microsoft.com/office/powerpoint/2010/main" val="343723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12FAA2-8D0A-4CD2-BC3B-1998E522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14850CA-4F09-4691-8000-BB097D10C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What is something you </a:t>
            </a:r>
            <a:r>
              <a:rPr lang="en-US" sz="6000" u="sng" dirty="0"/>
              <a:t>want</a:t>
            </a:r>
            <a:r>
              <a:rPr lang="en-US" sz="6000" dirty="0"/>
              <a:t> to do but </a:t>
            </a:r>
            <a:r>
              <a:rPr lang="en-US" sz="6000" u="sng" dirty="0"/>
              <a:t>can’t afford</a:t>
            </a:r>
            <a:r>
              <a:rPr lang="en-US" sz="6000" dirty="0"/>
              <a:t> to do?</a:t>
            </a:r>
          </a:p>
        </p:txBody>
      </p:sp>
    </p:spTree>
    <p:extLst>
      <p:ext uri="{BB962C8B-B14F-4D97-AF65-F5344CB8AC3E}">
        <p14:creationId xmlns:p14="http://schemas.microsoft.com/office/powerpoint/2010/main" val="1585504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4B87F4-A48A-4848-B318-364A1244C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9CAF59A-B265-43A6-87AA-0B6CC34BC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What is an activity you </a:t>
            </a:r>
            <a:r>
              <a:rPr lang="en-US" sz="6600" u="sng" dirty="0" smtClean="0"/>
              <a:t>dislike</a:t>
            </a:r>
            <a:r>
              <a:rPr lang="en-US" sz="6600" dirty="0" smtClean="0"/>
              <a:t> </a:t>
            </a:r>
            <a:r>
              <a:rPr lang="en-US" sz="6600" dirty="0"/>
              <a:t>so much that you </a:t>
            </a:r>
            <a:r>
              <a:rPr lang="en-US" sz="6600" u="sng" dirty="0"/>
              <a:t>refuse</a:t>
            </a:r>
            <a:r>
              <a:rPr lang="en-US" sz="6600" dirty="0"/>
              <a:t> to do it?</a:t>
            </a:r>
          </a:p>
        </p:txBody>
      </p:sp>
    </p:spTree>
    <p:extLst>
      <p:ext uri="{BB962C8B-B14F-4D97-AF65-F5344CB8AC3E}">
        <p14:creationId xmlns:p14="http://schemas.microsoft.com/office/powerpoint/2010/main" val="3599246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FA1250-1AF3-40C3-A124-023D9D09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2CD64B-0F78-4AD9-B1A0-FB42A3357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What is something you </a:t>
            </a:r>
            <a:r>
              <a:rPr lang="en-US" sz="6600" u="sng" dirty="0"/>
              <a:t>plan</a:t>
            </a:r>
            <a:r>
              <a:rPr lang="en-US" sz="6600" dirty="0"/>
              <a:t> to do in the summertime?</a:t>
            </a:r>
          </a:p>
        </p:txBody>
      </p:sp>
    </p:spTree>
    <p:extLst>
      <p:ext uri="{BB962C8B-B14F-4D97-AF65-F5344CB8AC3E}">
        <p14:creationId xmlns:p14="http://schemas.microsoft.com/office/powerpoint/2010/main" val="4098071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EEF67B-D0BB-4310-92AB-EE84F99A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A83D41-E074-40BA-BE8D-178C10D6D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If money were no issue, what is something you </a:t>
            </a:r>
            <a:r>
              <a:rPr lang="en-US" sz="6600" u="sng" dirty="0"/>
              <a:t>would </a:t>
            </a:r>
            <a:r>
              <a:rPr lang="en-US" sz="6600" u="sng" dirty="0" smtClean="0"/>
              <a:t>love</a:t>
            </a:r>
            <a:r>
              <a:rPr lang="en-US" sz="6600" dirty="0" smtClean="0"/>
              <a:t> to </a:t>
            </a:r>
            <a:r>
              <a:rPr lang="en-US" sz="6600" dirty="0"/>
              <a:t>do?</a:t>
            </a:r>
          </a:p>
        </p:txBody>
      </p:sp>
    </p:spTree>
    <p:extLst>
      <p:ext uri="{BB962C8B-B14F-4D97-AF65-F5344CB8AC3E}">
        <p14:creationId xmlns:p14="http://schemas.microsoft.com/office/powerpoint/2010/main" val="2544389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45906C-BD92-4A56-8785-6EA5C9B7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203FBD-6E35-462D-B2E3-8CD0C1AEA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What is a habit you have </a:t>
            </a:r>
            <a:r>
              <a:rPr lang="en-US" sz="6600" u="sng" dirty="0"/>
              <a:t>stopped</a:t>
            </a:r>
            <a:r>
              <a:rPr lang="en-US" sz="6600" dirty="0"/>
              <a:t> doing?</a:t>
            </a:r>
          </a:p>
        </p:txBody>
      </p:sp>
    </p:spTree>
    <p:extLst>
      <p:ext uri="{BB962C8B-B14F-4D97-AF65-F5344CB8AC3E}">
        <p14:creationId xmlns:p14="http://schemas.microsoft.com/office/powerpoint/2010/main" val="1564462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AC9ACE-2D44-42EF-A7EA-3E5C18EE5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E6A0867-119A-415A-9C6F-9D349F66D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What is something you always </a:t>
            </a:r>
            <a:r>
              <a:rPr lang="en-US" sz="6000" u="sng" dirty="0"/>
              <a:t>remember</a:t>
            </a:r>
            <a:r>
              <a:rPr lang="en-US" sz="6000" dirty="0"/>
              <a:t> to do? (never </a:t>
            </a:r>
            <a:r>
              <a:rPr lang="en-US" sz="6000" u="sng" dirty="0"/>
              <a:t>forget</a:t>
            </a:r>
            <a:r>
              <a:rPr lang="en-US" sz="6000" dirty="0"/>
              <a:t> to do)</a:t>
            </a:r>
          </a:p>
        </p:txBody>
      </p:sp>
    </p:spTree>
    <p:extLst>
      <p:ext uri="{BB962C8B-B14F-4D97-AF65-F5344CB8AC3E}">
        <p14:creationId xmlns:p14="http://schemas.microsoft.com/office/powerpoint/2010/main" val="755770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19E8B8-DA4C-4CB5-83C7-25F94C19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959D49-268C-4FF9-AD8D-F190A583F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When did you </a:t>
            </a:r>
            <a:r>
              <a:rPr lang="en-US" sz="6600" u="sng" dirty="0"/>
              <a:t>begin</a:t>
            </a:r>
            <a:r>
              <a:rPr lang="en-US" sz="6600" dirty="0"/>
              <a:t> studying English? </a:t>
            </a:r>
          </a:p>
        </p:txBody>
      </p:sp>
    </p:spTree>
    <p:extLst>
      <p:ext uri="{BB962C8B-B14F-4D97-AF65-F5344CB8AC3E}">
        <p14:creationId xmlns:p14="http://schemas.microsoft.com/office/powerpoint/2010/main" val="249342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6600" dirty="0"/>
              <a:t>What is something you always </a:t>
            </a:r>
            <a:r>
              <a:rPr lang="en-US" sz="6600" u="sng" dirty="0"/>
              <a:t>forget</a:t>
            </a:r>
            <a:r>
              <a:rPr lang="en-US" sz="6600" dirty="0"/>
              <a:t> to do?</a:t>
            </a:r>
          </a:p>
        </p:txBody>
      </p:sp>
    </p:spTree>
    <p:extLst>
      <p:ext uri="{BB962C8B-B14F-4D97-AF65-F5344CB8AC3E}">
        <p14:creationId xmlns:p14="http://schemas.microsoft.com/office/powerpoint/2010/main" val="217581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7200" dirty="0"/>
              <a:t>What is an activity you </a:t>
            </a:r>
            <a:r>
              <a:rPr lang="en-US" sz="7200" u="sng" dirty="0" smtClean="0"/>
              <a:t>enjoy </a:t>
            </a:r>
            <a:r>
              <a:rPr lang="en-US" sz="7200" dirty="0" smtClean="0"/>
              <a:t>doing?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85563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7200" dirty="0"/>
              <a:t>What is a bad habit you have </a:t>
            </a:r>
            <a:r>
              <a:rPr lang="en-US" sz="7200" u="sng" dirty="0" smtClean="0"/>
              <a:t>quit</a:t>
            </a:r>
            <a:r>
              <a:rPr lang="en-US" sz="7200" dirty="0" smtClean="0"/>
              <a:t> doing?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5057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7200" dirty="0"/>
              <a:t>What is an activity you </a:t>
            </a:r>
            <a:r>
              <a:rPr lang="en-US" sz="7200" u="sng" dirty="0" smtClean="0"/>
              <a:t>detest</a:t>
            </a:r>
            <a:r>
              <a:rPr lang="en-US" sz="7200" dirty="0" smtClean="0"/>
              <a:t> doing?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416988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7200" dirty="0"/>
              <a:t>What do you </a:t>
            </a:r>
            <a:r>
              <a:rPr lang="en-US" sz="7200" u="sng" dirty="0"/>
              <a:t>feel like</a:t>
            </a:r>
            <a:r>
              <a:rPr lang="en-US" sz="7200" dirty="0"/>
              <a:t> doing this weekend?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41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8000" dirty="0"/>
              <a:t>What is an activity you </a:t>
            </a:r>
            <a:r>
              <a:rPr lang="en-US" sz="8000" u="sng" dirty="0"/>
              <a:t>practice</a:t>
            </a:r>
            <a:r>
              <a:rPr lang="en-US" sz="8000" dirty="0"/>
              <a:t> often?</a:t>
            </a:r>
          </a:p>
        </p:txBody>
      </p:sp>
    </p:spTree>
    <p:extLst>
      <p:ext uri="{BB962C8B-B14F-4D97-AF65-F5344CB8AC3E}">
        <p14:creationId xmlns:p14="http://schemas.microsoft.com/office/powerpoint/2010/main" val="3862066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7200" dirty="0"/>
              <a:t>What is something you </a:t>
            </a:r>
            <a:r>
              <a:rPr lang="en-US" sz="7200" u="sng" dirty="0"/>
              <a:t>hope</a:t>
            </a:r>
            <a:r>
              <a:rPr lang="en-US" sz="7200" dirty="0"/>
              <a:t> to do in the future? </a:t>
            </a:r>
          </a:p>
        </p:txBody>
      </p:sp>
    </p:spTree>
    <p:extLst>
      <p:ext uri="{BB962C8B-B14F-4D97-AF65-F5344CB8AC3E}">
        <p14:creationId xmlns:p14="http://schemas.microsoft.com/office/powerpoint/2010/main" val="2011392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8000" dirty="0"/>
              <a:t>What do you </a:t>
            </a:r>
            <a:r>
              <a:rPr lang="en-US" sz="8000" u="sng" dirty="0"/>
              <a:t>know </a:t>
            </a:r>
            <a:r>
              <a:rPr lang="en-US" sz="8000" dirty="0"/>
              <a:t>how to do well? </a:t>
            </a:r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65802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255</Words>
  <Application>Microsoft Office PowerPoint</Application>
  <PresentationFormat>On-screen Show (4:3)</PresentationFormat>
  <Paragraphs>41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Gerunds and Infinitives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 and Infinitives</dc:title>
  <dc:creator>Kristi Reyes</dc:creator>
  <cp:lastModifiedBy>C104WTEC</cp:lastModifiedBy>
  <cp:revision>7</cp:revision>
  <dcterms:created xsi:type="dcterms:W3CDTF">2013-02-28T01:38:42Z</dcterms:created>
  <dcterms:modified xsi:type="dcterms:W3CDTF">2018-04-04T14:52:28Z</dcterms:modified>
</cp:coreProperties>
</file>